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Titillium Web" charset="1" panose="00000500000000000000"/>
      <p:regular r:id="rId14"/>
    </p:embeddedFont>
    <p:embeddedFont>
      <p:font typeface="Titillium Web Regular" charset="1" panose="00000500000000000000"/>
      <p:regular r:id="rId15"/>
    </p:embeddedFont>
    <p:embeddedFont>
      <p:font typeface="Titillium Web Regular Bold" charset="1" panose="00000700000000000000"/>
      <p:regular r:id="rId16"/>
    </p:embeddedFont>
    <p:embeddedFont>
      <p:font typeface="Titillium Web Bold" charset="1" panose="00000800000000000000"/>
      <p:regular r:id="rId17"/>
    </p:embeddedFont>
    <p:embeddedFont>
      <p:font typeface="Titillium Web Italics" charset="1" panose="00000500000000000000"/>
      <p:regular r:id="rId18"/>
    </p:embeddedFont>
    <p:embeddedFont>
      <p:font typeface="Titillium Web Regular Italics" charset="1" panose="0000050000000000000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jpe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7.png" Type="http://schemas.openxmlformats.org/officeDocument/2006/relationships/image"/><Relationship Id="rId5" Target="../media/image1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../media/image10.png" Type="http://schemas.openxmlformats.org/officeDocument/2006/relationships/image"/><Relationship Id="rId8" Target="../media/image11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7.pn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www.eitfood.eu/missions/healthier-lives-through-food" TargetMode="External" Type="http://schemas.openxmlformats.org/officeDocument/2006/relationships/hyperlink"/><Relationship Id="rId11" Target="https://www.eitfood.eu/missions/reducing-risk-for-a-fair-and-resilient-food-system" TargetMode="External" Type="http://schemas.openxmlformats.org/officeDocument/2006/relationships/hyperlink"/><Relationship Id="rId12" Target="https://www.eitfood.eu/missions/healthier-lives-through-food" TargetMode="External" Type="http://schemas.openxmlformats.org/officeDocument/2006/relationships/hyperlink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7.png" Type="http://schemas.openxmlformats.org/officeDocument/2006/relationships/image"/><Relationship Id="rId5" Target="https://www.eitfood.eu/missions/reducing-risk-for-a-fair-and-resilient-food-system" TargetMode="External" Type="http://schemas.openxmlformats.org/officeDocument/2006/relationships/hyperlink"/><Relationship Id="rId6" Target="https://www.eitfood.eu/missions/net-zero-food-system" TargetMode="External" Type="http://schemas.openxmlformats.org/officeDocument/2006/relationships/hyperlink"/><Relationship Id="rId7" Target="../media/image12.png" Type="http://schemas.openxmlformats.org/officeDocument/2006/relationships/image"/><Relationship Id="rId8" Target="../media/image13.svg" Type="http://schemas.openxmlformats.org/officeDocument/2006/relationships/image"/><Relationship Id="rId9" Target="https://www.eitfood.eu/missions/net-zero-food-system" TargetMode="External" Type="http://schemas.openxmlformats.org/officeDocument/2006/relationships/hyperlink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7.png" Type="http://schemas.openxmlformats.org/officeDocument/2006/relationships/image"/><Relationship Id="rId5" Target="https://www.eitfood.eu/projects/inspire" TargetMode="External" Type="http://schemas.openxmlformats.org/officeDocument/2006/relationships/hyperlink"/><Relationship Id="rId6" Target="../media/image14.png" Type="http://schemas.openxmlformats.org/officeDocument/2006/relationships/image"/><Relationship Id="rId7" Target="https://learning.eitfood.eu/courses/inspire-explore" TargetMode="External" Type="http://schemas.openxmlformats.org/officeDocument/2006/relationships/hyperlink"/><Relationship Id="rId8" Target="https://learning.eitfood.eu/courses/inspire-explore" TargetMode="External" Type="http://schemas.openxmlformats.org/officeDocument/2006/relationships/hyperlink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15.png" Type="http://schemas.openxmlformats.org/officeDocument/2006/relationships/image"/><Relationship Id="rId6" Target="../media/image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852" r="0" b="-766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77873" y="8413646"/>
            <a:ext cx="18643746" cy="1942886"/>
            <a:chOff x="0" y="0"/>
            <a:chExt cx="4910287" cy="51170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910287" cy="511707"/>
            </a:xfrm>
            <a:custGeom>
              <a:avLst/>
              <a:gdLst/>
              <a:ahLst/>
              <a:cxnLst/>
              <a:rect r="r" b="b" t="t" l="l"/>
              <a:pathLst>
                <a:path h="511707" w="4910287">
                  <a:moveTo>
                    <a:pt x="0" y="0"/>
                  </a:moveTo>
                  <a:lnTo>
                    <a:pt x="4910287" y="0"/>
                  </a:lnTo>
                  <a:lnTo>
                    <a:pt x="4910287" y="511707"/>
                  </a:lnTo>
                  <a:lnTo>
                    <a:pt x="0" y="511707"/>
                  </a:lnTo>
                  <a:close/>
                </a:path>
              </a:pathLst>
            </a:custGeom>
            <a:solidFill>
              <a:srgbClr val="034EA2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23825"/>
              <a:ext cx="4910287" cy="6355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31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-45135767" y="-22128523"/>
            <a:ext cx="83497171" cy="41748585"/>
          </a:xfrm>
          <a:custGeom>
            <a:avLst/>
            <a:gdLst/>
            <a:ahLst/>
            <a:cxnLst/>
            <a:rect r="r" b="b" t="t" l="l"/>
            <a:pathLst>
              <a:path h="41748585" w="83497171">
                <a:moveTo>
                  <a:pt x="0" y="0"/>
                </a:moveTo>
                <a:lnTo>
                  <a:pt x="83497171" y="0"/>
                </a:lnTo>
                <a:lnTo>
                  <a:pt x="83497171" y="41748586"/>
                </a:lnTo>
                <a:lnTo>
                  <a:pt x="0" y="417485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5400000">
            <a:off x="14388062" y="3880480"/>
            <a:ext cx="3300379" cy="3302945"/>
            <a:chOff x="0" y="0"/>
            <a:chExt cx="11944617" cy="119539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-127" y="0"/>
              <a:ext cx="11944603" cy="11953876"/>
            </a:xfrm>
            <a:custGeom>
              <a:avLst/>
              <a:gdLst/>
              <a:ahLst/>
              <a:cxnLst/>
              <a:rect r="r" b="b" t="t" l="l"/>
              <a:pathLst>
                <a:path h="11953876" w="11944603">
                  <a:moveTo>
                    <a:pt x="2923286" y="0"/>
                  </a:moveTo>
                  <a:cubicBezTo>
                    <a:pt x="2663063" y="0"/>
                    <a:pt x="2407920" y="38735"/>
                    <a:pt x="2158873" y="117348"/>
                  </a:cubicBezTo>
                  <a:cubicBezTo>
                    <a:pt x="1553083" y="308610"/>
                    <a:pt x="1049909" y="654304"/>
                    <a:pt x="642620" y="1138809"/>
                  </a:cubicBezTo>
                  <a:cubicBezTo>
                    <a:pt x="353060" y="1483233"/>
                    <a:pt x="149606" y="1873250"/>
                    <a:pt x="50546" y="2314956"/>
                  </a:cubicBezTo>
                  <a:cubicBezTo>
                    <a:pt x="0" y="2540127"/>
                    <a:pt x="0" y="2767838"/>
                    <a:pt x="127" y="2992120"/>
                  </a:cubicBezTo>
                  <a:cubicBezTo>
                    <a:pt x="2667" y="5938393"/>
                    <a:pt x="1778" y="8884793"/>
                    <a:pt x="1778" y="11831066"/>
                  </a:cubicBezTo>
                  <a:cubicBezTo>
                    <a:pt x="1778" y="11844274"/>
                    <a:pt x="1778" y="11857482"/>
                    <a:pt x="1778" y="11871072"/>
                  </a:cubicBezTo>
                  <a:lnTo>
                    <a:pt x="1778" y="11914125"/>
                  </a:lnTo>
                  <a:lnTo>
                    <a:pt x="1778" y="11952225"/>
                  </a:lnTo>
                  <a:lnTo>
                    <a:pt x="3738372" y="11952225"/>
                  </a:lnTo>
                  <a:cubicBezTo>
                    <a:pt x="5278120" y="11952860"/>
                    <a:pt x="6812915" y="11953876"/>
                    <a:pt x="8347075" y="11953876"/>
                  </a:cubicBezTo>
                  <a:cubicBezTo>
                    <a:pt x="8550656" y="11953876"/>
                    <a:pt x="8754364" y="11953876"/>
                    <a:pt x="8957945" y="11953876"/>
                  </a:cubicBezTo>
                  <a:cubicBezTo>
                    <a:pt x="9238869" y="11953876"/>
                    <a:pt x="9518269" y="11921999"/>
                    <a:pt x="9788778" y="11834623"/>
                  </a:cubicBezTo>
                  <a:cubicBezTo>
                    <a:pt x="10394060" y="11639169"/>
                    <a:pt x="10901934" y="11296651"/>
                    <a:pt x="11308714" y="10807066"/>
                  </a:cubicBezTo>
                  <a:cubicBezTo>
                    <a:pt x="11594591" y="10463023"/>
                    <a:pt x="11797157" y="10075165"/>
                    <a:pt x="11896597" y="9635872"/>
                  </a:cubicBezTo>
                  <a:cubicBezTo>
                    <a:pt x="11941047" y="9439404"/>
                    <a:pt x="11944603" y="9241029"/>
                    <a:pt x="11944603" y="9045195"/>
                  </a:cubicBezTo>
                  <a:lnTo>
                    <a:pt x="11944603" y="9045195"/>
                  </a:lnTo>
                  <a:lnTo>
                    <a:pt x="11944603" y="9030971"/>
                  </a:lnTo>
                  <a:lnTo>
                    <a:pt x="11944603" y="9030971"/>
                  </a:lnTo>
                  <a:cubicBezTo>
                    <a:pt x="11944603" y="9008873"/>
                    <a:pt x="11944603" y="8986775"/>
                    <a:pt x="11944476" y="8964804"/>
                  </a:cubicBezTo>
                  <a:cubicBezTo>
                    <a:pt x="11942063" y="6018531"/>
                    <a:pt x="11942825" y="3072131"/>
                    <a:pt x="11942825" y="125731"/>
                  </a:cubicBezTo>
                  <a:lnTo>
                    <a:pt x="11866625" y="125731"/>
                  </a:lnTo>
                  <a:lnTo>
                    <a:pt x="11868276" y="8964804"/>
                  </a:lnTo>
                  <a:cubicBezTo>
                    <a:pt x="11868403" y="9188578"/>
                    <a:pt x="11870562" y="9405367"/>
                    <a:pt x="11822175" y="9618854"/>
                  </a:cubicBezTo>
                  <a:cubicBezTo>
                    <a:pt x="11725655" y="10045320"/>
                    <a:pt x="11528932" y="10422383"/>
                    <a:pt x="11249913" y="10758171"/>
                  </a:cubicBezTo>
                  <a:cubicBezTo>
                    <a:pt x="10852403" y="11236453"/>
                    <a:pt x="10356849" y="11570844"/>
                    <a:pt x="9765156" y="11761853"/>
                  </a:cubicBezTo>
                  <a:cubicBezTo>
                    <a:pt x="9504171" y="11846181"/>
                    <a:pt x="9233025" y="11877422"/>
                    <a:pt x="8957690" y="11877422"/>
                  </a:cubicBezTo>
                  <a:cubicBezTo>
                    <a:pt x="8754108" y="11877422"/>
                    <a:pt x="8550528" y="11877422"/>
                    <a:pt x="8346820" y="11877422"/>
                  </a:cubicBezTo>
                  <a:cubicBezTo>
                    <a:pt x="6812660" y="11877422"/>
                    <a:pt x="5277865" y="11876406"/>
                    <a:pt x="3738117" y="11875771"/>
                  </a:cubicBezTo>
                  <a:lnTo>
                    <a:pt x="3738117" y="11926571"/>
                  </a:lnTo>
                  <a:lnTo>
                    <a:pt x="3738117" y="11875771"/>
                  </a:lnTo>
                  <a:lnTo>
                    <a:pt x="77978" y="11875771"/>
                  </a:lnTo>
                  <a:lnTo>
                    <a:pt x="77978" y="11870818"/>
                  </a:lnTo>
                  <a:cubicBezTo>
                    <a:pt x="77978" y="11857102"/>
                    <a:pt x="77978" y="11844021"/>
                    <a:pt x="77978" y="11830813"/>
                  </a:cubicBezTo>
                  <a:lnTo>
                    <a:pt x="76327" y="2991993"/>
                  </a:lnTo>
                  <a:cubicBezTo>
                    <a:pt x="76200" y="2766441"/>
                    <a:pt x="76454" y="2547239"/>
                    <a:pt x="124841" y="2331720"/>
                  </a:cubicBezTo>
                  <a:cubicBezTo>
                    <a:pt x="221107" y="1902841"/>
                    <a:pt x="418592" y="1523746"/>
                    <a:pt x="700913" y="1187831"/>
                  </a:cubicBezTo>
                  <a:cubicBezTo>
                    <a:pt x="1099312" y="713867"/>
                    <a:pt x="1590421" y="376682"/>
                    <a:pt x="2181860" y="189992"/>
                  </a:cubicBezTo>
                  <a:cubicBezTo>
                    <a:pt x="2423287" y="113792"/>
                    <a:pt x="2670683" y="76200"/>
                    <a:pt x="2923286" y="76200"/>
                  </a:cubicBezTo>
                  <a:cubicBezTo>
                    <a:pt x="2947035" y="76200"/>
                    <a:pt x="2970784" y="76581"/>
                    <a:pt x="2994533" y="77216"/>
                  </a:cubicBezTo>
                  <a:lnTo>
                    <a:pt x="3173349" y="80391"/>
                  </a:lnTo>
                  <a:lnTo>
                    <a:pt x="11815572" y="80518"/>
                  </a:lnTo>
                  <a:lnTo>
                    <a:pt x="11866879" y="80518"/>
                  </a:lnTo>
                  <a:lnTo>
                    <a:pt x="11866879" y="93218"/>
                  </a:lnTo>
                  <a:cubicBezTo>
                    <a:pt x="11866879" y="93345"/>
                    <a:pt x="11866879" y="93345"/>
                    <a:pt x="11866879" y="93472"/>
                  </a:cubicBezTo>
                  <a:lnTo>
                    <a:pt x="11866879" y="118745"/>
                  </a:lnTo>
                  <a:cubicBezTo>
                    <a:pt x="11866879" y="118872"/>
                    <a:pt x="11866879" y="118872"/>
                    <a:pt x="11866879" y="118999"/>
                  </a:cubicBezTo>
                  <a:lnTo>
                    <a:pt x="11866879" y="125984"/>
                  </a:lnTo>
                  <a:lnTo>
                    <a:pt x="11943079" y="125984"/>
                  </a:lnTo>
                  <a:cubicBezTo>
                    <a:pt x="11943079" y="125984"/>
                    <a:pt x="11943079" y="125857"/>
                    <a:pt x="11943079" y="125857"/>
                  </a:cubicBezTo>
                  <a:lnTo>
                    <a:pt x="11943079" y="100584"/>
                  </a:lnTo>
                  <a:cubicBezTo>
                    <a:pt x="11943079" y="100457"/>
                    <a:pt x="11943079" y="100457"/>
                    <a:pt x="11943079" y="100330"/>
                  </a:cubicBezTo>
                  <a:lnTo>
                    <a:pt x="11943079" y="75057"/>
                  </a:lnTo>
                  <a:cubicBezTo>
                    <a:pt x="11943079" y="74930"/>
                    <a:pt x="11943079" y="74930"/>
                    <a:pt x="11943079" y="74803"/>
                  </a:cubicBezTo>
                  <a:lnTo>
                    <a:pt x="11943079" y="49657"/>
                  </a:lnTo>
                  <a:cubicBezTo>
                    <a:pt x="11943079" y="49530"/>
                    <a:pt x="11943079" y="49530"/>
                    <a:pt x="11943079" y="49403"/>
                  </a:cubicBezTo>
                  <a:lnTo>
                    <a:pt x="11943079" y="42545"/>
                  </a:lnTo>
                  <a:lnTo>
                    <a:pt x="11904979" y="42545"/>
                  </a:lnTo>
                  <a:lnTo>
                    <a:pt x="11904979" y="42545"/>
                  </a:lnTo>
                  <a:lnTo>
                    <a:pt x="11943079" y="42545"/>
                  </a:lnTo>
                  <a:lnTo>
                    <a:pt x="11943079" y="4445"/>
                  </a:lnTo>
                  <a:lnTo>
                    <a:pt x="11815572" y="4445"/>
                  </a:lnTo>
                  <a:cubicBezTo>
                    <a:pt x="11404091" y="4445"/>
                    <a:pt x="10992485" y="4445"/>
                    <a:pt x="10581004" y="4445"/>
                  </a:cubicBezTo>
                  <a:cubicBezTo>
                    <a:pt x="8111744" y="4445"/>
                    <a:pt x="5642609" y="4445"/>
                    <a:pt x="3173348" y="4318"/>
                  </a:cubicBezTo>
                  <a:cubicBezTo>
                    <a:pt x="3114674" y="4318"/>
                    <a:pt x="3055873" y="2794"/>
                    <a:pt x="2996691" y="1143"/>
                  </a:cubicBezTo>
                  <a:cubicBezTo>
                    <a:pt x="2972180" y="508"/>
                    <a:pt x="2947669" y="127"/>
                    <a:pt x="2923285" y="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5400000">
            <a:off x="11109843" y="604282"/>
            <a:ext cx="3300379" cy="3302945"/>
            <a:chOff x="0" y="0"/>
            <a:chExt cx="11944617" cy="119539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-127" y="0"/>
              <a:ext cx="11944603" cy="11953876"/>
            </a:xfrm>
            <a:custGeom>
              <a:avLst/>
              <a:gdLst/>
              <a:ahLst/>
              <a:cxnLst/>
              <a:rect r="r" b="b" t="t" l="l"/>
              <a:pathLst>
                <a:path h="11953876" w="11944603">
                  <a:moveTo>
                    <a:pt x="2923286" y="0"/>
                  </a:moveTo>
                  <a:cubicBezTo>
                    <a:pt x="2663063" y="0"/>
                    <a:pt x="2407920" y="38735"/>
                    <a:pt x="2158873" y="117348"/>
                  </a:cubicBezTo>
                  <a:cubicBezTo>
                    <a:pt x="1553083" y="308610"/>
                    <a:pt x="1049909" y="654304"/>
                    <a:pt x="642620" y="1138809"/>
                  </a:cubicBezTo>
                  <a:cubicBezTo>
                    <a:pt x="353060" y="1483233"/>
                    <a:pt x="149606" y="1873250"/>
                    <a:pt x="50546" y="2314956"/>
                  </a:cubicBezTo>
                  <a:cubicBezTo>
                    <a:pt x="0" y="2540127"/>
                    <a:pt x="0" y="2767838"/>
                    <a:pt x="127" y="2992120"/>
                  </a:cubicBezTo>
                  <a:cubicBezTo>
                    <a:pt x="2667" y="5938393"/>
                    <a:pt x="1778" y="8884793"/>
                    <a:pt x="1778" y="11831066"/>
                  </a:cubicBezTo>
                  <a:cubicBezTo>
                    <a:pt x="1778" y="11844274"/>
                    <a:pt x="1778" y="11857482"/>
                    <a:pt x="1778" y="11871072"/>
                  </a:cubicBezTo>
                  <a:lnTo>
                    <a:pt x="1778" y="11914125"/>
                  </a:lnTo>
                  <a:lnTo>
                    <a:pt x="1778" y="11952225"/>
                  </a:lnTo>
                  <a:lnTo>
                    <a:pt x="3738372" y="11952225"/>
                  </a:lnTo>
                  <a:cubicBezTo>
                    <a:pt x="5278120" y="11952860"/>
                    <a:pt x="6812915" y="11953876"/>
                    <a:pt x="8347075" y="11953876"/>
                  </a:cubicBezTo>
                  <a:cubicBezTo>
                    <a:pt x="8550656" y="11953876"/>
                    <a:pt x="8754364" y="11953876"/>
                    <a:pt x="8957945" y="11953876"/>
                  </a:cubicBezTo>
                  <a:cubicBezTo>
                    <a:pt x="9238869" y="11953876"/>
                    <a:pt x="9518269" y="11921999"/>
                    <a:pt x="9788778" y="11834623"/>
                  </a:cubicBezTo>
                  <a:cubicBezTo>
                    <a:pt x="10394060" y="11639169"/>
                    <a:pt x="10901934" y="11296651"/>
                    <a:pt x="11308714" y="10807066"/>
                  </a:cubicBezTo>
                  <a:cubicBezTo>
                    <a:pt x="11594591" y="10463023"/>
                    <a:pt x="11797157" y="10075165"/>
                    <a:pt x="11896597" y="9635872"/>
                  </a:cubicBezTo>
                  <a:cubicBezTo>
                    <a:pt x="11941047" y="9439404"/>
                    <a:pt x="11944603" y="9241029"/>
                    <a:pt x="11944603" y="9045195"/>
                  </a:cubicBezTo>
                  <a:lnTo>
                    <a:pt x="11944603" y="9045195"/>
                  </a:lnTo>
                  <a:lnTo>
                    <a:pt x="11944603" y="9030971"/>
                  </a:lnTo>
                  <a:lnTo>
                    <a:pt x="11944603" y="9030971"/>
                  </a:lnTo>
                  <a:cubicBezTo>
                    <a:pt x="11944603" y="9008873"/>
                    <a:pt x="11944603" y="8986775"/>
                    <a:pt x="11944476" y="8964804"/>
                  </a:cubicBezTo>
                  <a:cubicBezTo>
                    <a:pt x="11942063" y="6018531"/>
                    <a:pt x="11942825" y="3072131"/>
                    <a:pt x="11942825" y="125731"/>
                  </a:cubicBezTo>
                  <a:lnTo>
                    <a:pt x="11866625" y="125731"/>
                  </a:lnTo>
                  <a:lnTo>
                    <a:pt x="11868276" y="8964804"/>
                  </a:lnTo>
                  <a:cubicBezTo>
                    <a:pt x="11868403" y="9188578"/>
                    <a:pt x="11870562" y="9405367"/>
                    <a:pt x="11822175" y="9618854"/>
                  </a:cubicBezTo>
                  <a:cubicBezTo>
                    <a:pt x="11725655" y="10045320"/>
                    <a:pt x="11528932" y="10422383"/>
                    <a:pt x="11249913" y="10758171"/>
                  </a:cubicBezTo>
                  <a:cubicBezTo>
                    <a:pt x="10852403" y="11236453"/>
                    <a:pt x="10356849" y="11570844"/>
                    <a:pt x="9765156" y="11761853"/>
                  </a:cubicBezTo>
                  <a:cubicBezTo>
                    <a:pt x="9504171" y="11846181"/>
                    <a:pt x="9233025" y="11877422"/>
                    <a:pt x="8957690" y="11877422"/>
                  </a:cubicBezTo>
                  <a:cubicBezTo>
                    <a:pt x="8754108" y="11877422"/>
                    <a:pt x="8550528" y="11877422"/>
                    <a:pt x="8346820" y="11877422"/>
                  </a:cubicBezTo>
                  <a:cubicBezTo>
                    <a:pt x="6812660" y="11877422"/>
                    <a:pt x="5277865" y="11876406"/>
                    <a:pt x="3738117" y="11875771"/>
                  </a:cubicBezTo>
                  <a:lnTo>
                    <a:pt x="3738117" y="11926571"/>
                  </a:lnTo>
                  <a:lnTo>
                    <a:pt x="3738117" y="11875771"/>
                  </a:lnTo>
                  <a:lnTo>
                    <a:pt x="77978" y="11875771"/>
                  </a:lnTo>
                  <a:lnTo>
                    <a:pt x="77978" y="11870818"/>
                  </a:lnTo>
                  <a:cubicBezTo>
                    <a:pt x="77978" y="11857102"/>
                    <a:pt x="77978" y="11844021"/>
                    <a:pt x="77978" y="11830813"/>
                  </a:cubicBezTo>
                  <a:lnTo>
                    <a:pt x="76327" y="2991993"/>
                  </a:lnTo>
                  <a:cubicBezTo>
                    <a:pt x="76200" y="2766441"/>
                    <a:pt x="76454" y="2547239"/>
                    <a:pt x="124841" y="2331720"/>
                  </a:cubicBezTo>
                  <a:cubicBezTo>
                    <a:pt x="221107" y="1902841"/>
                    <a:pt x="418592" y="1523746"/>
                    <a:pt x="700913" y="1187831"/>
                  </a:cubicBezTo>
                  <a:cubicBezTo>
                    <a:pt x="1099312" y="713867"/>
                    <a:pt x="1590421" y="376682"/>
                    <a:pt x="2181860" y="189992"/>
                  </a:cubicBezTo>
                  <a:cubicBezTo>
                    <a:pt x="2423287" y="113792"/>
                    <a:pt x="2670683" y="76200"/>
                    <a:pt x="2923286" y="76200"/>
                  </a:cubicBezTo>
                  <a:cubicBezTo>
                    <a:pt x="2947035" y="76200"/>
                    <a:pt x="2970784" y="76581"/>
                    <a:pt x="2994533" y="77216"/>
                  </a:cubicBezTo>
                  <a:lnTo>
                    <a:pt x="3173349" y="80391"/>
                  </a:lnTo>
                  <a:lnTo>
                    <a:pt x="11815572" y="80518"/>
                  </a:lnTo>
                  <a:lnTo>
                    <a:pt x="11866879" y="80518"/>
                  </a:lnTo>
                  <a:lnTo>
                    <a:pt x="11866879" y="93218"/>
                  </a:lnTo>
                  <a:cubicBezTo>
                    <a:pt x="11866879" y="93345"/>
                    <a:pt x="11866879" y="93345"/>
                    <a:pt x="11866879" y="93472"/>
                  </a:cubicBezTo>
                  <a:lnTo>
                    <a:pt x="11866879" y="118745"/>
                  </a:lnTo>
                  <a:cubicBezTo>
                    <a:pt x="11866879" y="118872"/>
                    <a:pt x="11866879" y="118872"/>
                    <a:pt x="11866879" y="118999"/>
                  </a:cubicBezTo>
                  <a:lnTo>
                    <a:pt x="11866879" y="125984"/>
                  </a:lnTo>
                  <a:lnTo>
                    <a:pt x="11943079" y="125984"/>
                  </a:lnTo>
                  <a:cubicBezTo>
                    <a:pt x="11943079" y="125984"/>
                    <a:pt x="11943079" y="125857"/>
                    <a:pt x="11943079" y="125857"/>
                  </a:cubicBezTo>
                  <a:lnTo>
                    <a:pt x="11943079" y="100584"/>
                  </a:lnTo>
                  <a:cubicBezTo>
                    <a:pt x="11943079" y="100457"/>
                    <a:pt x="11943079" y="100457"/>
                    <a:pt x="11943079" y="100330"/>
                  </a:cubicBezTo>
                  <a:lnTo>
                    <a:pt x="11943079" y="75057"/>
                  </a:lnTo>
                  <a:cubicBezTo>
                    <a:pt x="11943079" y="74930"/>
                    <a:pt x="11943079" y="74930"/>
                    <a:pt x="11943079" y="74803"/>
                  </a:cubicBezTo>
                  <a:lnTo>
                    <a:pt x="11943079" y="49657"/>
                  </a:lnTo>
                  <a:cubicBezTo>
                    <a:pt x="11943079" y="49530"/>
                    <a:pt x="11943079" y="49530"/>
                    <a:pt x="11943079" y="49403"/>
                  </a:cubicBezTo>
                  <a:lnTo>
                    <a:pt x="11943079" y="42545"/>
                  </a:lnTo>
                  <a:lnTo>
                    <a:pt x="11904979" y="42545"/>
                  </a:lnTo>
                  <a:lnTo>
                    <a:pt x="11904979" y="42545"/>
                  </a:lnTo>
                  <a:lnTo>
                    <a:pt x="11943079" y="42545"/>
                  </a:lnTo>
                  <a:lnTo>
                    <a:pt x="11943079" y="4445"/>
                  </a:lnTo>
                  <a:lnTo>
                    <a:pt x="11815572" y="4445"/>
                  </a:lnTo>
                  <a:cubicBezTo>
                    <a:pt x="11404091" y="4445"/>
                    <a:pt x="10992485" y="4445"/>
                    <a:pt x="10581004" y="4445"/>
                  </a:cubicBezTo>
                  <a:cubicBezTo>
                    <a:pt x="8111744" y="4445"/>
                    <a:pt x="5642609" y="4445"/>
                    <a:pt x="3173348" y="4318"/>
                  </a:cubicBezTo>
                  <a:cubicBezTo>
                    <a:pt x="3114674" y="4318"/>
                    <a:pt x="3055873" y="2794"/>
                    <a:pt x="2996691" y="1143"/>
                  </a:cubicBezTo>
                  <a:cubicBezTo>
                    <a:pt x="2972180" y="508"/>
                    <a:pt x="2947669" y="127"/>
                    <a:pt x="2923285" y="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1" id="11"/>
          <p:cNvGrpSpPr/>
          <p:nvPr/>
        </p:nvGrpSpPr>
        <p:grpSpPr>
          <a:xfrm rot="-5400000">
            <a:off x="11204566" y="697787"/>
            <a:ext cx="3113498" cy="3115934"/>
            <a:chOff x="0" y="0"/>
            <a:chExt cx="15824556" cy="15836938"/>
          </a:xfrm>
        </p:grpSpPr>
        <p:sp>
          <p:nvSpPr>
            <p:cNvPr name="Freeform 12" id="12"/>
            <p:cNvSpPr/>
            <p:nvPr/>
          </p:nvSpPr>
          <p:spPr>
            <a:xfrm flipH="false" flipV="false" rot="5400000">
              <a:off x="-6236" y="6210"/>
              <a:ext cx="15837027" cy="15824835"/>
            </a:xfrm>
            <a:custGeom>
              <a:avLst/>
              <a:gdLst/>
              <a:ahLst/>
              <a:cxnLst/>
              <a:rect r="r" b="b" t="t" l="l"/>
              <a:pathLst>
                <a:path h="15824835" w="15837027">
                  <a:moveTo>
                    <a:pt x="0" y="11977752"/>
                  </a:moveTo>
                  <a:cubicBezTo>
                    <a:pt x="0" y="12319636"/>
                    <a:pt x="50927" y="12654789"/>
                    <a:pt x="154178" y="12981687"/>
                  </a:cubicBezTo>
                  <a:cubicBezTo>
                    <a:pt x="406146" y="13779755"/>
                    <a:pt x="861441" y="14442695"/>
                    <a:pt x="1500378" y="14979905"/>
                  </a:cubicBezTo>
                  <a:cubicBezTo>
                    <a:pt x="1954022" y="15361159"/>
                    <a:pt x="2466721" y="15628367"/>
                    <a:pt x="3047111" y="15758669"/>
                  </a:cubicBezTo>
                  <a:cubicBezTo>
                    <a:pt x="3340862" y="15824455"/>
                    <a:pt x="3638678" y="15824836"/>
                    <a:pt x="3938651" y="15824582"/>
                  </a:cubicBezTo>
                  <a:cubicBezTo>
                    <a:pt x="7867016" y="15821280"/>
                    <a:pt x="11795507" y="15822423"/>
                    <a:pt x="15723997" y="15822423"/>
                  </a:cubicBezTo>
                  <a:lnTo>
                    <a:pt x="15834741" y="15822423"/>
                  </a:lnTo>
                  <a:cubicBezTo>
                    <a:pt x="15834741" y="14172439"/>
                    <a:pt x="15834741" y="12536044"/>
                    <a:pt x="15834741" y="10891013"/>
                  </a:cubicBezTo>
                  <a:cubicBezTo>
                    <a:pt x="15835631" y="8856853"/>
                    <a:pt x="15836900" y="6829172"/>
                    <a:pt x="15837028" y="4802252"/>
                  </a:cubicBezTo>
                  <a:lnTo>
                    <a:pt x="15837028" y="4696588"/>
                  </a:lnTo>
                  <a:lnTo>
                    <a:pt x="15836900" y="3931540"/>
                  </a:lnTo>
                  <a:cubicBezTo>
                    <a:pt x="15836773" y="3560700"/>
                    <a:pt x="15794736" y="3193670"/>
                    <a:pt x="15680310" y="2839340"/>
                  </a:cubicBezTo>
                  <a:cubicBezTo>
                    <a:pt x="15422754" y="2041398"/>
                    <a:pt x="14971395" y="1372363"/>
                    <a:pt x="14326109" y="836296"/>
                  </a:cubicBezTo>
                  <a:cubicBezTo>
                    <a:pt x="13872845" y="459614"/>
                    <a:pt x="13362940" y="193548"/>
                    <a:pt x="12785853" y="62866"/>
                  </a:cubicBezTo>
                  <a:cubicBezTo>
                    <a:pt x="12527026" y="4319"/>
                    <a:pt x="12265153" y="127"/>
                    <a:pt x="12001628" y="0"/>
                  </a:cubicBezTo>
                  <a:lnTo>
                    <a:pt x="11902567" y="127"/>
                  </a:lnTo>
                  <a:cubicBezTo>
                    <a:pt x="7974076" y="3302"/>
                    <a:pt x="4045586" y="2287"/>
                    <a:pt x="117222" y="2287"/>
                  </a:cubicBezTo>
                  <a:lnTo>
                    <a:pt x="5842" y="2287"/>
                  </a:lnTo>
                  <a:lnTo>
                    <a:pt x="5842" y="2407794"/>
                  </a:lnTo>
                  <a:cubicBezTo>
                    <a:pt x="5842" y="5486654"/>
                    <a:pt x="5842" y="8565515"/>
                    <a:pt x="5588" y="11644377"/>
                  </a:cubicBezTo>
                  <a:lnTo>
                    <a:pt x="1397" y="11881359"/>
                  </a:lnTo>
                  <a:lnTo>
                    <a:pt x="0" y="11977752"/>
                  </a:lnTo>
                  <a:close/>
                </a:path>
              </a:pathLst>
            </a:custGeom>
            <a:blipFill>
              <a:blip r:embed="rId5"/>
              <a:stretch>
                <a:fillRect l="-21786" t="-11400" r="-202133" b="-10458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-5400000">
            <a:off x="14483990" y="3975190"/>
            <a:ext cx="3111089" cy="3113524"/>
            <a:chOff x="0" y="0"/>
            <a:chExt cx="15824556" cy="15836938"/>
          </a:xfrm>
        </p:grpSpPr>
        <p:sp>
          <p:nvSpPr>
            <p:cNvPr name="Freeform 14" id="14"/>
            <p:cNvSpPr/>
            <p:nvPr/>
          </p:nvSpPr>
          <p:spPr>
            <a:xfrm flipH="false" flipV="false" rot="5400000">
              <a:off x="-6236" y="6210"/>
              <a:ext cx="15837027" cy="15824835"/>
            </a:xfrm>
            <a:custGeom>
              <a:avLst/>
              <a:gdLst/>
              <a:ahLst/>
              <a:cxnLst/>
              <a:rect r="r" b="b" t="t" l="l"/>
              <a:pathLst>
                <a:path h="15824835" w="15837027">
                  <a:moveTo>
                    <a:pt x="0" y="11977752"/>
                  </a:moveTo>
                  <a:cubicBezTo>
                    <a:pt x="0" y="12319636"/>
                    <a:pt x="50927" y="12654789"/>
                    <a:pt x="154178" y="12981687"/>
                  </a:cubicBezTo>
                  <a:cubicBezTo>
                    <a:pt x="406146" y="13779755"/>
                    <a:pt x="861441" y="14442695"/>
                    <a:pt x="1500378" y="14979905"/>
                  </a:cubicBezTo>
                  <a:cubicBezTo>
                    <a:pt x="1954022" y="15361159"/>
                    <a:pt x="2466721" y="15628367"/>
                    <a:pt x="3047111" y="15758669"/>
                  </a:cubicBezTo>
                  <a:cubicBezTo>
                    <a:pt x="3340862" y="15824455"/>
                    <a:pt x="3638678" y="15824836"/>
                    <a:pt x="3938651" y="15824582"/>
                  </a:cubicBezTo>
                  <a:cubicBezTo>
                    <a:pt x="7867016" y="15821280"/>
                    <a:pt x="11795507" y="15822423"/>
                    <a:pt x="15723997" y="15822423"/>
                  </a:cubicBezTo>
                  <a:lnTo>
                    <a:pt x="15834741" y="15822423"/>
                  </a:lnTo>
                  <a:cubicBezTo>
                    <a:pt x="15834741" y="14172439"/>
                    <a:pt x="15834741" y="12536044"/>
                    <a:pt x="15834741" y="10891013"/>
                  </a:cubicBezTo>
                  <a:cubicBezTo>
                    <a:pt x="15835631" y="8856853"/>
                    <a:pt x="15836900" y="6829172"/>
                    <a:pt x="15837028" y="4802252"/>
                  </a:cubicBezTo>
                  <a:lnTo>
                    <a:pt x="15837028" y="4696588"/>
                  </a:lnTo>
                  <a:lnTo>
                    <a:pt x="15836900" y="3931540"/>
                  </a:lnTo>
                  <a:cubicBezTo>
                    <a:pt x="15836773" y="3560700"/>
                    <a:pt x="15794736" y="3193670"/>
                    <a:pt x="15680310" y="2839340"/>
                  </a:cubicBezTo>
                  <a:cubicBezTo>
                    <a:pt x="15422754" y="2041398"/>
                    <a:pt x="14971395" y="1372363"/>
                    <a:pt x="14326109" y="836296"/>
                  </a:cubicBezTo>
                  <a:cubicBezTo>
                    <a:pt x="13872845" y="459614"/>
                    <a:pt x="13362940" y="193548"/>
                    <a:pt x="12785853" y="62866"/>
                  </a:cubicBezTo>
                  <a:cubicBezTo>
                    <a:pt x="12527026" y="4319"/>
                    <a:pt x="12265153" y="127"/>
                    <a:pt x="12001628" y="0"/>
                  </a:cubicBezTo>
                  <a:lnTo>
                    <a:pt x="11902567" y="127"/>
                  </a:lnTo>
                  <a:cubicBezTo>
                    <a:pt x="7974076" y="3302"/>
                    <a:pt x="4045586" y="2287"/>
                    <a:pt x="117222" y="2287"/>
                  </a:cubicBezTo>
                  <a:lnTo>
                    <a:pt x="5842" y="2287"/>
                  </a:lnTo>
                  <a:lnTo>
                    <a:pt x="5842" y="2407794"/>
                  </a:lnTo>
                  <a:cubicBezTo>
                    <a:pt x="5842" y="5486654"/>
                    <a:pt x="5842" y="8565515"/>
                    <a:pt x="5588" y="11644377"/>
                  </a:cubicBezTo>
                  <a:lnTo>
                    <a:pt x="1397" y="11881359"/>
                  </a:lnTo>
                  <a:lnTo>
                    <a:pt x="0" y="11977752"/>
                  </a:lnTo>
                  <a:close/>
                </a:path>
              </a:pathLst>
            </a:custGeom>
            <a:blipFill>
              <a:blip r:embed="rId5"/>
              <a:stretch>
                <a:fillRect l="-127540" t="-117413" r="-100376" b="-971"/>
              </a:stretch>
            </a:blipFill>
          </p:spPr>
        </p:sp>
      </p:grpSp>
      <p:grpSp>
        <p:nvGrpSpPr>
          <p:cNvPr name="Group 15" id="15"/>
          <p:cNvGrpSpPr>
            <a:grpSpLocks noChangeAspect="true"/>
          </p:cNvGrpSpPr>
          <p:nvPr/>
        </p:nvGrpSpPr>
        <p:grpSpPr>
          <a:xfrm rot="0">
            <a:off x="14389345" y="602999"/>
            <a:ext cx="3300379" cy="3302945"/>
            <a:chOff x="0" y="0"/>
            <a:chExt cx="11944617" cy="119539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-127" y="0"/>
              <a:ext cx="11944603" cy="11953876"/>
            </a:xfrm>
            <a:custGeom>
              <a:avLst/>
              <a:gdLst/>
              <a:ahLst/>
              <a:cxnLst/>
              <a:rect r="r" b="b" t="t" l="l"/>
              <a:pathLst>
                <a:path h="11953876" w="11944603">
                  <a:moveTo>
                    <a:pt x="2923286" y="0"/>
                  </a:moveTo>
                  <a:cubicBezTo>
                    <a:pt x="2663063" y="0"/>
                    <a:pt x="2407920" y="38735"/>
                    <a:pt x="2158873" y="117348"/>
                  </a:cubicBezTo>
                  <a:cubicBezTo>
                    <a:pt x="1553083" y="308610"/>
                    <a:pt x="1049909" y="654304"/>
                    <a:pt x="642620" y="1138809"/>
                  </a:cubicBezTo>
                  <a:cubicBezTo>
                    <a:pt x="353060" y="1483233"/>
                    <a:pt x="149606" y="1873250"/>
                    <a:pt x="50546" y="2314956"/>
                  </a:cubicBezTo>
                  <a:cubicBezTo>
                    <a:pt x="0" y="2540127"/>
                    <a:pt x="0" y="2767838"/>
                    <a:pt x="127" y="2992120"/>
                  </a:cubicBezTo>
                  <a:cubicBezTo>
                    <a:pt x="2667" y="5938393"/>
                    <a:pt x="1778" y="8884793"/>
                    <a:pt x="1778" y="11831066"/>
                  </a:cubicBezTo>
                  <a:cubicBezTo>
                    <a:pt x="1778" y="11844274"/>
                    <a:pt x="1778" y="11857482"/>
                    <a:pt x="1778" y="11871072"/>
                  </a:cubicBezTo>
                  <a:lnTo>
                    <a:pt x="1778" y="11914125"/>
                  </a:lnTo>
                  <a:lnTo>
                    <a:pt x="1778" y="11952225"/>
                  </a:lnTo>
                  <a:lnTo>
                    <a:pt x="3738372" y="11952225"/>
                  </a:lnTo>
                  <a:cubicBezTo>
                    <a:pt x="5278120" y="11952860"/>
                    <a:pt x="6812915" y="11953876"/>
                    <a:pt x="8347075" y="11953876"/>
                  </a:cubicBezTo>
                  <a:cubicBezTo>
                    <a:pt x="8550656" y="11953876"/>
                    <a:pt x="8754364" y="11953876"/>
                    <a:pt x="8957945" y="11953876"/>
                  </a:cubicBezTo>
                  <a:cubicBezTo>
                    <a:pt x="9238869" y="11953876"/>
                    <a:pt x="9518269" y="11921999"/>
                    <a:pt x="9788778" y="11834623"/>
                  </a:cubicBezTo>
                  <a:cubicBezTo>
                    <a:pt x="10394060" y="11639169"/>
                    <a:pt x="10901934" y="11296651"/>
                    <a:pt x="11308714" y="10807066"/>
                  </a:cubicBezTo>
                  <a:cubicBezTo>
                    <a:pt x="11594591" y="10463023"/>
                    <a:pt x="11797157" y="10075165"/>
                    <a:pt x="11896597" y="9635872"/>
                  </a:cubicBezTo>
                  <a:cubicBezTo>
                    <a:pt x="11941047" y="9439404"/>
                    <a:pt x="11944603" y="9241029"/>
                    <a:pt x="11944603" y="9045195"/>
                  </a:cubicBezTo>
                  <a:lnTo>
                    <a:pt x="11944603" y="9045195"/>
                  </a:lnTo>
                  <a:lnTo>
                    <a:pt x="11944603" y="9030971"/>
                  </a:lnTo>
                  <a:lnTo>
                    <a:pt x="11944603" y="9030971"/>
                  </a:lnTo>
                  <a:cubicBezTo>
                    <a:pt x="11944603" y="9008873"/>
                    <a:pt x="11944603" y="8986775"/>
                    <a:pt x="11944476" y="8964804"/>
                  </a:cubicBezTo>
                  <a:cubicBezTo>
                    <a:pt x="11942063" y="6018531"/>
                    <a:pt x="11942825" y="3072131"/>
                    <a:pt x="11942825" y="125731"/>
                  </a:cubicBezTo>
                  <a:lnTo>
                    <a:pt x="11866625" y="125731"/>
                  </a:lnTo>
                  <a:lnTo>
                    <a:pt x="11868276" y="8964804"/>
                  </a:lnTo>
                  <a:cubicBezTo>
                    <a:pt x="11868403" y="9188578"/>
                    <a:pt x="11870562" y="9405367"/>
                    <a:pt x="11822175" y="9618854"/>
                  </a:cubicBezTo>
                  <a:cubicBezTo>
                    <a:pt x="11725655" y="10045320"/>
                    <a:pt x="11528932" y="10422383"/>
                    <a:pt x="11249913" y="10758171"/>
                  </a:cubicBezTo>
                  <a:cubicBezTo>
                    <a:pt x="10852403" y="11236453"/>
                    <a:pt x="10356849" y="11570844"/>
                    <a:pt x="9765156" y="11761853"/>
                  </a:cubicBezTo>
                  <a:cubicBezTo>
                    <a:pt x="9504171" y="11846181"/>
                    <a:pt x="9233025" y="11877422"/>
                    <a:pt x="8957690" y="11877422"/>
                  </a:cubicBezTo>
                  <a:cubicBezTo>
                    <a:pt x="8754108" y="11877422"/>
                    <a:pt x="8550528" y="11877422"/>
                    <a:pt x="8346820" y="11877422"/>
                  </a:cubicBezTo>
                  <a:cubicBezTo>
                    <a:pt x="6812660" y="11877422"/>
                    <a:pt x="5277865" y="11876406"/>
                    <a:pt x="3738117" y="11875771"/>
                  </a:cubicBezTo>
                  <a:lnTo>
                    <a:pt x="3738117" y="11926571"/>
                  </a:lnTo>
                  <a:lnTo>
                    <a:pt x="3738117" y="11875771"/>
                  </a:lnTo>
                  <a:lnTo>
                    <a:pt x="77978" y="11875771"/>
                  </a:lnTo>
                  <a:lnTo>
                    <a:pt x="77978" y="11870818"/>
                  </a:lnTo>
                  <a:cubicBezTo>
                    <a:pt x="77978" y="11857102"/>
                    <a:pt x="77978" y="11844021"/>
                    <a:pt x="77978" y="11830813"/>
                  </a:cubicBezTo>
                  <a:lnTo>
                    <a:pt x="76327" y="2991993"/>
                  </a:lnTo>
                  <a:cubicBezTo>
                    <a:pt x="76200" y="2766441"/>
                    <a:pt x="76454" y="2547239"/>
                    <a:pt x="124841" y="2331720"/>
                  </a:cubicBezTo>
                  <a:cubicBezTo>
                    <a:pt x="221107" y="1902841"/>
                    <a:pt x="418592" y="1523746"/>
                    <a:pt x="700913" y="1187831"/>
                  </a:cubicBezTo>
                  <a:cubicBezTo>
                    <a:pt x="1099312" y="713867"/>
                    <a:pt x="1590421" y="376682"/>
                    <a:pt x="2181860" y="189992"/>
                  </a:cubicBezTo>
                  <a:cubicBezTo>
                    <a:pt x="2423287" y="113792"/>
                    <a:pt x="2670683" y="76200"/>
                    <a:pt x="2923286" y="76200"/>
                  </a:cubicBezTo>
                  <a:cubicBezTo>
                    <a:pt x="2947035" y="76200"/>
                    <a:pt x="2970784" y="76581"/>
                    <a:pt x="2994533" y="77216"/>
                  </a:cubicBezTo>
                  <a:lnTo>
                    <a:pt x="3173349" y="80391"/>
                  </a:lnTo>
                  <a:lnTo>
                    <a:pt x="11815572" y="80518"/>
                  </a:lnTo>
                  <a:lnTo>
                    <a:pt x="11866879" y="80518"/>
                  </a:lnTo>
                  <a:lnTo>
                    <a:pt x="11866879" y="93218"/>
                  </a:lnTo>
                  <a:cubicBezTo>
                    <a:pt x="11866879" y="93345"/>
                    <a:pt x="11866879" y="93345"/>
                    <a:pt x="11866879" y="93472"/>
                  </a:cubicBezTo>
                  <a:lnTo>
                    <a:pt x="11866879" y="118745"/>
                  </a:lnTo>
                  <a:cubicBezTo>
                    <a:pt x="11866879" y="118872"/>
                    <a:pt x="11866879" y="118872"/>
                    <a:pt x="11866879" y="118999"/>
                  </a:cubicBezTo>
                  <a:lnTo>
                    <a:pt x="11866879" y="125984"/>
                  </a:lnTo>
                  <a:lnTo>
                    <a:pt x="11943079" y="125984"/>
                  </a:lnTo>
                  <a:cubicBezTo>
                    <a:pt x="11943079" y="125984"/>
                    <a:pt x="11943079" y="125857"/>
                    <a:pt x="11943079" y="125857"/>
                  </a:cubicBezTo>
                  <a:lnTo>
                    <a:pt x="11943079" y="100584"/>
                  </a:lnTo>
                  <a:cubicBezTo>
                    <a:pt x="11943079" y="100457"/>
                    <a:pt x="11943079" y="100457"/>
                    <a:pt x="11943079" y="100330"/>
                  </a:cubicBezTo>
                  <a:lnTo>
                    <a:pt x="11943079" y="75057"/>
                  </a:lnTo>
                  <a:cubicBezTo>
                    <a:pt x="11943079" y="74930"/>
                    <a:pt x="11943079" y="74930"/>
                    <a:pt x="11943079" y="74803"/>
                  </a:cubicBezTo>
                  <a:lnTo>
                    <a:pt x="11943079" y="49657"/>
                  </a:lnTo>
                  <a:cubicBezTo>
                    <a:pt x="11943079" y="49530"/>
                    <a:pt x="11943079" y="49530"/>
                    <a:pt x="11943079" y="49403"/>
                  </a:cubicBezTo>
                  <a:lnTo>
                    <a:pt x="11943079" y="42545"/>
                  </a:lnTo>
                  <a:lnTo>
                    <a:pt x="11904979" y="42545"/>
                  </a:lnTo>
                  <a:lnTo>
                    <a:pt x="11904979" y="42545"/>
                  </a:lnTo>
                  <a:lnTo>
                    <a:pt x="11943079" y="42545"/>
                  </a:lnTo>
                  <a:lnTo>
                    <a:pt x="11943079" y="4445"/>
                  </a:lnTo>
                  <a:lnTo>
                    <a:pt x="11815572" y="4445"/>
                  </a:lnTo>
                  <a:cubicBezTo>
                    <a:pt x="11404091" y="4445"/>
                    <a:pt x="10992485" y="4445"/>
                    <a:pt x="10581004" y="4445"/>
                  </a:cubicBezTo>
                  <a:cubicBezTo>
                    <a:pt x="8111744" y="4445"/>
                    <a:pt x="5642609" y="4445"/>
                    <a:pt x="3173348" y="4318"/>
                  </a:cubicBezTo>
                  <a:cubicBezTo>
                    <a:pt x="3114674" y="4318"/>
                    <a:pt x="3055873" y="2794"/>
                    <a:pt x="2996691" y="1143"/>
                  </a:cubicBezTo>
                  <a:cubicBezTo>
                    <a:pt x="2972180" y="508"/>
                    <a:pt x="2947669" y="127"/>
                    <a:pt x="2923285" y="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4481464" y="696465"/>
            <a:ext cx="3113576" cy="3116012"/>
            <a:chOff x="0" y="0"/>
            <a:chExt cx="15824556" cy="1583693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-254" y="0"/>
              <a:ext cx="15824835" cy="15837027"/>
            </a:xfrm>
            <a:custGeom>
              <a:avLst/>
              <a:gdLst/>
              <a:ahLst/>
              <a:cxnLst/>
              <a:rect r="r" b="b" t="t" l="l"/>
              <a:pathLst>
                <a:path h="15837027" w="15824835">
                  <a:moveTo>
                    <a:pt x="3847084" y="0"/>
                  </a:moveTo>
                  <a:cubicBezTo>
                    <a:pt x="3505200" y="0"/>
                    <a:pt x="3170047" y="50927"/>
                    <a:pt x="2843149" y="154178"/>
                  </a:cubicBezTo>
                  <a:cubicBezTo>
                    <a:pt x="2045081" y="406146"/>
                    <a:pt x="1382141" y="861441"/>
                    <a:pt x="844931" y="1500378"/>
                  </a:cubicBezTo>
                  <a:cubicBezTo>
                    <a:pt x="463677" y="1954022"/>
                    <a:pt x="196469" y="2466721"/>
                    <a:pt x="66167" y="3047111"/>
                  </a:cubicBezTo>
                  <a:cubicBezTo>
                    <a:pt x="381" y="3340862"/>
                    <a:pt x="0" y="3638677"/>
                    <a:pt x="254" y="3938651"/>
                  </a:cubicBezTo>
                  <a:cubicBezTo>
                    <a:pt x="3556" y="7867015"/>
                    <a:pt x="2413" y="11795506"/>
                    <a:pt x="2413" y="15723997"/>
                  </a:cubicBezTo>
                  <a:lnTo>
                    <a:pt x="2413" y="15834740"/>
                  </a:lnTo>
                  <a:cubicBezTo>
                    <a:pt x="1652397" y="15834740"/>
                    <a:pt x="3288792" y="15834740"/>
                    <a:pt x="4933823" y="15834740"/>
                  </a:cubicBezTo>
                  <a:cubicBezTo>
                    <a:pt x="6967982" y="15835630"/>
                    <a:pt x="8995664" y="15836900"/>
                    <a:pt x="11022584" y="15837027"/>
                  </a:cubicBezTo>
                  <a:lnTo>
                    <a:pt x="11128248" y="15837027"/>
                  </a:lnTo>
                  <a:lnTo>
                    <a:pt x="11893296" y="15836900"/>
                  </a:lnTo>
                  <a:cubicBezTo>
                    <a:pt x="12264136" y="15836773"/>
                    <a:pt x="12631166" y="15794735"/>
                    <a:pt x="12985496" y="15680310"/>
                  </a:cubicBezTo>
                  <a:cubicBezTo>
                    <a:pt x="13783437" y="15422753"/>
                    <a:pt x="14452473" y="14971395"/>
                    <a:pt x="14988539" y="14326108"/>
                  </a:cubicBezTo>
                  <a:cubicBezTo>
                    <a:pt x="15365222" y="13872845"/>
                    <a:pt x="15631287" y="13362939"/>
                    <a:pt x="15761969" y="12785852"/>
                  </a:cubicBezTo>
                  <a:cubicBezTo>
                    <a:pt x="15820516" y="12527026"/>
                    <a:pt x="15824708" y="12265152"/>
                    <a:pt x="15824835" y="12001627"/>
                  </a:cubicBezTo>
                  <a:lnTo>
                    <a:pt x="15824708" y="11902567"/>
                  </a:lnTo>
                  <a:cubicBezTo>
                    <a:pt x="15821533" y="7974076"/>
                    <a:pt x="15822549" y="4045585"/>
                    <a:pt x="15822549" y="117221"/>
                  </a:cubicBezTo>
                  <a:lnTo>
                    <a:pt x="15822549" y="5842"/>
                  </a:lnTo>
                  <a:lnTo>
                    <a:pt x="13417041" y="5842"/>
                  </a:lnTo>
                  <a:cubicBezTo>
                    <a:pt x="10338181" y="5842"/>
                    <a:pt x="7259320" y="5842"/>
                    <a:pt x="4180459" y="5588"/>
                  </a:cubicBezTo>
                  <a:lnTo>
                    <a:pt x="3943477" y="1397"/>
                  </a:lnTo>
                  <a:lnTo>
                    <a:pt x="3847084" y="0"/>
                  </a:lnTo>
                  <a:close/>
                </a:path>
              </a:pathLst>
            </a:custGeom>
            <a:blipFill>
              <a:blip r:embed="rId5"/>
              <a:stretch>
                <a:fillRect l="-126010" t="-12116" r="-97505" b="-103256"/>
              </a:stretch>
            </a:blipFill>
          </p:spPr>
        </p:sp>
      </p:grpSp>
      <p:grpSp>
        <p:nvGrpSpPr>
          <p:cNvPr name="Group 19" id="19"/>
          <p:cNvGrpSpPr>
            <a:grpSpLocks noChangeAspect="true"/>
          </p:cNvGrpSpPr>
          <p:nvPr/>
        </p:nvGrpSpPr>
        <p:grpSpPr>
          <a:xfrm rot="0">
            <a:off x="11108560" y="3881763"/>
            <a:ext cx="3300379" cy="3302945"/>
            <a:chOff x="0" y="0"/>
            <a:chExt cx="11944617" cy="119539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-127" y="0"/>
              <a:ext cx="11944603" cy="11953876"/>
            </a:xfrm>
            <a:custGeom>
              <a:avLst/>
              <a:gdLst/>
              <a:ahLst/>
              <a:cxnLst/>
              <a:rect r="r" b="b" t="t" l="l"/>
              <a:pathLst>
                <a:path h="11953876" w="11944603">
                  <a:moveTo>
                    <a:pt x="2923286" y="0"/>
                  </a:moveTo>
                  <a:cubicBezTo>
                    <a:pt x="2663063" y="0"/>
                    <a:pt x="2407920" y="38735"/>
                    <a:pt x="2158873" y="117348"/>
                  </a:cubicBezTo>
                  <a:cubicBezTo>
                    <a:pt x="1553083" y="308610"/>
                    <a:pt x="1049909" y="654304"/>
                    <a:pt x="642620" y="1138809"/>
                  </a:cubicBezTo>
                  <a:cubicBezTo>
                    <a:pt x="353060" y="1483233"/>
                    <a:pt x="149606" y="1873250"/>
                    <a:pt x="50546" y="2314956"/>
                  </a:cubicBezTo>
                  <a:cubicBezTo>
                    <a:pt x="0" y="2540127"/>
                    <a:pt x="0" y="2767838"/>
                    <a:pt x="127" y="2992120"/>
                  </a:cubicBezTo>
                  <a:cubicBezTo>
                    <a:pt x="2667" y="5938393"/>
                    <a:pt x="1778" y="8884793"/>
                    <a:pt x="1778" y="11831066"/>
                  </a:cubicBezTo>
                  <a:cubicBezTo>
                    <a:pt x="1778" y="11844274"/>
                    <a:pt x="1778" y="11857482"/>
                    <a:pt x="1778" y="11871072"/>
                  </a:cubicBezTo>
                  <a:lnTo>
                    <a:pt x="1778" y="11914125"/>
                  </a:lnTo>
                  <a:lnTo>
                    <a:pt x="1778" y="11952225"/>
                  </a:lnTo>
                  <a:lnTo>
                    <a:pt x="3738372" y="11952225"/>
                  </a:lnTo>
                  <a:cubicBezTo>
                    <a:pt x="5278120" y="11952860"/>
                    <a:pt x="6812915" y="11953876"/>
                    <a:pt x="8347075" y="11953876"/>
                  </a:cubicBezTo>
                  <a:cubicBezTo>
                    <a:pt x="8550656" y="11953876"/>
                    <a:pt x="8754364" y="11953876"/>
                    <a:pt x="8957945" y="11953876"/>
                  </a:cubicBezTo>
                  <a:cubicBezTo>
                    <a:pt x="9238869" y="11953876"/>
                    <a:pt x="9518269" y="11921999"/>
                    <a:pt x="9788778" y="11834623"/>
                  </a:cubicBezTo>
                  <a:cubicBezTo>
                    <a:pt x="10394060" y="11639169"/>
                    <a:pt x="10901934" y="11296651"/>
                    <a:pt x="11308714" y="10807066"/>
                  </a:cubicBezTo>
                  <a:cubicBezTo>
                    <a:pt x="11594591" y="10463023"/>
                    <a:pt x="11797157" y="10075165"/>
                    <a:pt x="11896597" y="9635872"/>
                  </a:cubicBezTo>
                  <a:cubicBezTo>
                    <a:pt x="11941047" y="9439404"/>
                    <a:pt x="11944603" y="9241029"/>
                    <a:pt x="11944603" y="9045195"/>
                  </a:cubicBezTo>
                  <a:lnTo>
                    <a:pt x="11944603" y="9045195"/>
                  </a:lnTo>
                  <a:lnTo>
                    <a:pt x="11944603" y="9030971"/>
                  </a:lnTo>
                  <a:lnTo>
                    <a:pt x="11944603" y="9030971"/>
                  </a:lnTo>
                  <a:cubicBezTo>
                    <a:pt x="11944603" y="9008873"/>
                    <a:pt x="11944603" y="8986775"/>
                    <a:pt x="11944476" y="8964804"/>
                  </a:cubicBezTo>
                  <a:cubicBezTo>
                    <a:pt x="11942063" y="6018531"/>
                    <a:pt x="11942825" y="3072131"/>
                    <a:pt x="11942825" y="125731"/>
                  </a:cubicBezTo>
                  <a:lnTo>
                    <a:pt x="11866625" y="125731"/>
                  </a:lnTo>
                  <a:lnTo>
                    <a:pt x="11868276" y="8964804"/>
                  </a:lnTo>
                  <a:cubicBezTo>
                    <a:pt x="11868403" y="9188578"/>
                    <a:pt x="11870562" y="9405367"/>
                    <a:pt x="11822175" y="9618854"/>
                  </a:cubicBezTo>
                  <a:cubicBezTo>
                    <a:pt x="11725655" y="10045320"/>
                    <a:pt x="11528932" y="10422383"/>
                    <a:pt x="11249913" y="10758171"/>
                  </a:cubicBezTo>
                  <a:cubicBezTo>
                    <a:pt x="10852403" y="11236453"/>
                    <a:pt x="10356849" y="11570844"/>
                    <a:pt x="9765156" y="11761853"/>
                  </a:cubicBezTo>
                  <a:cubicBezTo>
                    <a:pt x="9504171" y="11846181"/>
                    <a:pt x="9233025" y="11877422"/>
                    <a:pt x="8957690" y="11877422"/>
                  </a:cubicBezTo>
                  <a:cubicBezTo>
                    <a:pt x="8754108" y="11877422"/>
                    <a:pt x="8550528" y="11877422"/>
                    <a:pt x="8346820" y="11877422"/>
                  </a:cubicBezTo>
                  <a:cubicBezTo>
                    <a:pt x="6812660" y="11877422"/>
                    <a:pt x="5277865" y="11876406"/>
                    <a:pt x="3738117" y="11875771"/>
                  </a:cubicBezTo>
                  <a:lnTo>
                    <a:pt x="3738117" y="11926571"/>
                  </a:lnTo>
                  <a:lnTo>
                    <a:pt x="3738117" y="11875771"/>
                  </a:lnTo>
                  <a:lnTo>
                    <a:pt x="77978" y="11875771"/>
                  </a:lnTo>
                  <a:lnTo>
                    <a:pt x="77978" y="11870818"/>
                  </a:lnTo>
                  <a:cubicBezTo>
                    <a:pt x="77978" y="11857102"/>
                    <a:pt x="77978" y="11844021"/>
                    <a:pt x="77978" y="11830813"/>
                  </a:cubicBezTo>
                  <a:lnTo>
                    <a:pt x="76327" y="2991993"/>
                  </a:lnTo>
                  <a:cubicBezTo>
                    <a:pt x="76200" y="2766441"/>
                    <a:pt x="76454" y="2547239"/>
                    <a:pt x="124841" y="2331720"/>
                  </a:cubicBezTo>
                  <a:cubicBezTo>
                    <a:pt x="221107" y="1902841"/>
                    <a:pt x="418592" y="1523746"/>
                    <a:pt x="700913" y="1187831"/>
                  </a:cubicBezTo>
                  <a:cubicBezTo>
                    <a:pt x="1099312" y="713867"/>
                    <a:pt x="1590421" y="376682"/>
                    <a:pt x="2181860" y="189992"/>
                  </a:cubicBezTo>
                  <a:cubicBezTo>
                    <a:pt x="2423287" y="113792"/>
                    <a:pt x="2670683" y="76200"/>
                    <a:pt x="2923286" y="76200"/>
                  </a:cubicBezTo>
                  <a:cubicBezTo>
                    <a:pt x="2947035" y="76200"/>
                    <a:pt x="2970784" y="76581"/>
                    <a:pt x="2994533" y="77216"/>
                  </a:cubicBezTo>
                  <a:lnTo>
                    <a:pt x="3173349" y="80391"/>
                  </a:lnTo>
                  <a:lnTo>
                    <a:pt x="11815572" y="80518"/>
                  </a:lnTo>
                  <a:lnTo>
                    <a:pt x="11866879" y="80518"/>
                  </a:lnTo>
                  <a:lnTo>
                    <a:pt x="11866879" y="93218"/>
                  </a:lnTo>
                  <a:cubicBezTo>
                    <a:pt x="11866879" y="93345"/>
                    <a:pt x="11866879" y="93345"/>
                    <a:pt x="11866879" y="93472"/>
                  </a:cubicBezTo>
                  <a:lnTo>
                    <a:pt x="11866879" y="118745"/>
                  </a:lnTo>
                  <a:cubicBezTo>
                    <a:pt x="11866879" y="118872"/>
                    <a:pt x="11866879" y="118872"/>
                    <a:pt x="11866879" y="118999"/>
                  </a:cubicBezTo>
                  <a:lnTo>
                    <a:pt x="11866879" y="125984"/>
                  </a:lnTo>
                  <a:lnTo>
                    <a:pt x="11943079" y="125984"/>
                  </a:lnTo>
                  <a:cubicBezTo>
                    <a:pt x="11943079" y="125984"/>
                    <a:pt x="11943079" y="125857"/>
                    <a:pt x="11943079" y="125857"/>
                  </a:cubicBezTo>
                  <a:lnTo>
                    <a:pt x="11943079" y="100584"/>
                  </a:lnTo>
                  <a:cubicBezTo>
                    <a:pt x="11943079" y="100457"/>
                    <a:pt x="11943079" y="100457"/>
                    <a:pt x="11943079" y="100330"/>
                  </a:cubicBezTo>
                  <a:lnTo>
                    <a:pt x="11943079" y="75057"/>
                  </a:lnTo>
                  <a:cubicBezTo>
                    <a:pt x="11943079" y="74930"/>
                    <a:pt x="11943079" y="74930"/>
                    <a:pt x="11943079" y="74803"/>
                  </a:cubicBezTo>
                  <a:lnTo>
                    <a:pt x="11943079" y="49657"/>
                  </a:lnTo>
                  <a:cubicBezTo>
                    <a:pt x="11943079" y="49530"/>
                    <a:pt x="11943079" y="49530"/>
                    <a:pt x="11943079" y="49403"/>
                  </a:cubicBezTo>
                  <a:lnTo>
                    <a:pt x="11943079" y="42545"/>
                  </a:lnTo>
                  <a:lnTo>
                    <a:pt x="11904979" y="42545"/>
                  </a:lnTo>
                  <a:lnTo>
                    <a:pt x="11904979" y="42545"/>
                  </a:lnTo>
                  <a:lnTo>
                    <a:pt x="11943079" y="42545"/>
                  </a:lnTo>
                  <a:lnTo>
                    <a:pt x="11943079" y="4445"/>
                  </a:lnTo>
                  <a:lnTo>
                    <a:pt x="11815572" y="4445"/>
                  </a:lnTo>
                  <a:cubicBezTo>
                    <a:pt x="11404091" y="4445"/>
                    <a:pt x="10992485" y="4445"/>
                    <a:pt x="10581004" y="4445"/>
                  </a:cubicBezTo>
                  <a:cubicBezTo>
                    <a:pt x="8111744" y="4445"/>
                    <a:pt x="5642609" y="4445"/>
                    <a:pt x="3173348" y="4318"/>
                  </a:cubicBezTo>
                  <a:cubicBezTo>
                    <a:pt x="3114674" y="4318"/>
                    <a:pt x="3055873" y="2794"/>
                    <a:pt x="2996691" y="1143"/>
                  </a:cubicBezTo>
                  <a:cubicBezTo>
                    <a:pt x="2972180" y="508"/>
                    <a:pt x="2947669" y="127"/>
                    <a:pt x="2923285" y="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21" id="21"/>
          <p:cNvSpPr/>
          <p:nvPr/>
        </p:nvSpPr>
        <p:spPr>
          <a:xfrm flipH="false" flipV="false" rot="0">
            <a:off x="11159328" y="3900046"/>
            <a:ext cx="3203975" cy="3263811"/>
          </a:xfrm>
          <a:custGeom>
            <a:avLst/>
            <a:gdLst/>
            <a:ahLst/>
            <a:cxnLst/>
            <a:rect r="r" b="b" t="t" l="l"/>
            <a:pathLst>
              <a:path h="3263811" w="3203975">
                <a:moveTo>
                  <a:pt x="0" y="0"/>
                </a:moveTo>
                <a:lnTo>
                  <a:pt x="3203974" y="0"/>
                </a:lnTo>
                <a:lnTo>
                  <a:pt x="3203974" y="3263812"/>
                </a:lnTo>
                <a:lnTo>
                  <a:pt x="0" y="326381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6125263" y="8833804"/>
            <a:ext cx="6037474" cy="1026371"/>
          </a:xfrm>
          <a:custGeom>
            <a:avLst/>
            <a:gdLst/>
            <a:ahLst/>
            <a:cxnLst/>
            <a:rect r="r" b="b" t="t" l="l"/>
            <a:pathLst>
              <a:path h="1026371" w="6037474">
                <a:moveTo>
                  <a:pt x="0" y="0"/>
                </a:moveTo>
                <a:lnTo>
                  <a:pt x="6037474" y="0"/>
                </a:lnTo>
                <a:lnTo>
                  <a:pt x="6037474" y="1026371"/>
                </a:lnTo>
                <a:lnTo>
                  <a:pt x="0" y="102637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599962" y="6383337"/>
            <a:ext cx="8016506" cy="9271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99"/>
              </a:lnSpc>
              <a:spcBef>
                <a:spcPct val="0"/>
              </a:spcBef>
            </a:pPr>
            <a:r>
              <a:rPr lang="en-US" sz="5499" spc="82">
                <a:solidFill>
                  <a:srgbClr val="00AFAA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r>
              <a:rPr lang="en-US" sz="5499" spc="82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Inspire Explore</a:t>
            </a:r>
            <a:r>
              <a:rPr lang="en-US" sz="5499" spc="82">
                <a:solidFill>
                  <a:srgbClr val="00AFAA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34EA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5135767" y="-22128523"/>
            <a:ext cx="83497171" cy="41748585"/>
          </a:xfrm>
          <a:custGeom>
            <a:avLst/>
            <a:gdLst/>
            <a:ahLst/>
            <a:cxnLst/>
            <a:rect r="r" b="b" t="t" l="l"/>
            <a:pathLst>
              <a:path h="41748585" w="83497171">
                <a:moveTo>
                  <a:pt x="0" y="0"/>
                </a:moveTo>
                <a:lnTo>
                  <a:pt x="83497171" y="0"/>
                </a:lnTo>
                <a:lnTo>
                  <a:pt x="83497171" y="41748586"/>
                </a:lnTo>
                <a:lnTo>
                  <a:pt x="0" y="417485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97752" y="411209"/>
            <a:ext cx="11778229" cy="927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99"/>
              </a:lnSpc>
              <a:spcBef>
                <a:spcPct val="0"/>
              </a:spcBef>
            </a:pPr>
            <a:r>
              <a:rPr lang="en-US" sz="5499" spc="82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Unlock Your Entrepreneurial Potential</a:t>
            </a:r>
          </a:p>
        </p:txBody>
      </p:sp>
      <p:sp>
        <p:nvSpPr>
          <p:cNvPr name="AutoShape 4" id="4"/>
          <p:cNvSpPr/>
          <p:nvPr/>
        </p:nvSpPr>
        <p:spPr>
          <a:xfrm>
            <a:off x="597752" y="1592666"/>
            <a:ext cx="1811053" cy="0"/>
          </a:xfrm>
          <a:prstGeom prst="line">
            <a:avLst/>
          </a:prstGeom>
          <a:ln cap="flat" w="95250">
            <a:solidFill>
              <a:srgbClr val="00AFAA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3217023" y="506459"/>
            <a:ext cx="4472701" cy="761259"/>
          </a:xfrm>
          <a:custGeom>
            <a:avLst/>
            <a:gdLst/>
            <a:ahLst/>
            <a:cxnLst/>
            <a:rect r="r" b="b" t="t" l="l"/>
            <a:pathLst>
              <a:path h="761259" w="4472701">
                <a:moveTo>
                  <a:pt x="0" y="0"/>
                </a:moveTo>
                <a:lnTo>
                  <a:pt x="4472701" y="0"/>
                </a:lnTo>
                <a:lnTo>
                  <a:pt x="4472701" y="761260"/>
                </a:lnTo>
                <a:lnTo>
                  <a:pt x="0" y="7612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1000767" y="4658107"/>
            <a:ext cx="9196244" cy="9200387"/>
            <a:chOff x="0" y="0"/>
            <a:chExt cx="15985211" cy="1599241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-32131" y="0"/>
              <a:ext cx="16799687" cy="15992348"/>
            </a:xfrm>
            <a:custGeom>
              <a:avLst/>
              <a:gdLst/>
              <a:ahLst/>
              <a:cxnLst/>
              <a:rect r="r" b="b" t="t" l="l"/>
              <a:pathLst>
                <a:path h="15992348" w="16799687">
                  <a:moveTo>
                    <a:pt x="8031734" y="0"/>
                  </a:moveTo>
                  <a:cubicBezTo>
                    <a:pt x="6562598" y="0"/>
                    <a:pt x="5136642" y="402463"/>
                    <a:pt x="3948811" y="1123061"/>
                  </a:cubicBezTo>
                  <a:cubicBezTo>
                    <a:pt x="4122039" y="1401572"/>
                    <a:pt x="4295267" y="1680083"/>
                    <a:pt x="4470654" y="1962150"/>
                  </a:cubicBezTo>
                  <a:cubicBezTo>
                    <a:pt x="4497959" y="1948434"/>
                    <a:pt x="4520692" y="1938274"/>
                    <a:pt x="4542155" y="1925955"/>
                  </a:cubicBezTo>
                  <a:cubicBezTo>
                    <a:pt x="5513324" y="1370203"/>
                    <a:pt x="6559931" y="1066927"/>
                    <a:pt x="7675245" y="1007745"/>
                  </a:cubicBezTo>
                  <a:cubicBezTo>
                    <a:pt x="7798054" y="1001268"/>
                    <a:pt x="7920482" y="997966"/>
                    <a:pt x="8042529" y="997966"/>
                  </a:cubicBezTo>
                  <a:cubicBezTo>
                    <a:pt x="8728583" y="997966"/>
                    <a:pt x="9403715" y="1100709"/>
                    <a:pt x="10063607" y="1304544"/>
                  </a:cubicBezTo>
                  <a:cubicBezTo>
                    <a:pt x="11405489" y="1719199"/>
                    <a:pt x="12539599" y="2458593"/>
                    <a:pt x="13421996" y="3551682"/>
                  </a:cubicBezTo>
                  <a:cubicBezTo>
                    <a:pt x="14739367" y="5183632"/>
                    <a:pt x="15237842" y="7049389"/>
                    <a:pt x="14923008" y="9124315"/>
                  </a:cubicBezTo>
                  <a:cubicBezTo>
                    <a:pt x="14765401" y="10162921"/>
                    <a:pt x="14372209" y="11111865"/>
                    <a:pt x="13774039" y="11974957"/>
                  </a:cubicBezTo>
                  <a:cubicBezTo>
                    <a:pt x="13037312" y="13038201"/>
                    <a:pt x="12079479" y="13838555"/>
                    <a:pt x="10900919" y="14371955"/>
                  </a:cubicBezTo>
                  <a:cubicBezTo>
                    <a:pt x="10051161" y="14756639"/>
                    <a:pt x="9158606" y="14961617"/>
                    <a:pt x="8226172" y="14988668"/>
                  </a:cubicBezTo>
                  <a:cubicBezTo>
                    <a:pt x="8150988" y="14990828"/>
                    <a:pt x="8075931" y="14991970"/>
                    <a:pt x="8000747" y="14991970"/>
                  </a:cubicBezTo>
                  <a:cubicBezTo>
                    <a:pt x="7649592" y="14991970"/>
                    <a:pt x="7298945" y="14967206"/>
                    <a:pt x="6945504" y="14907388"/>
                  </a:cubicBezTo>
                  <a:cubicBezTo>
                    <a:pt x="6595747" y="14826616"/>
                    <a:pt x="6247004" y="14767052"/>
                    <a:pt x="5911978" y="14663548"/>
                  </a:cubicBezTo>
                  <a:cubicBezTo>
                    <a:pt x="4897502" y="14349732"/>
                    <a:pt x="4003296" y="13823570"/>
                    <a:pt x="3229357" y="13094463"/>
                  </a:cubicBezTo>
                  <a:cubicBezTo>
                    <a:pt x="2461896" y="12371452"/>
                    <a:pt x="1887094" y="11518266"/>
                    <a:pt x="1502157" y="10537572"/>
                  </a:cubicBezTo>
                  <a:cubicBezTo>
                    <a:pt x="1255523" y="9909556"/>
                    <a:pt x="1102234" y="9258936"/>
                    <a:pt x="1051434" y="8585327"/>
                  </a:cubicBezTo>
                  <a:cubicBezTo>
                    <a:pt x="1036829" y="8391906"/>
                    <a:pt x="1028320" y="8197977"/>
                    <a:pt x="1016890" y="8001635"/>
                  </a:cubicBezTo>
                  <a:lnTo>
                    <a:pt x="32512" y="8001635"/>
                  </a:lnTo>
                  <a:cubicBezTo>
                    <a:pt x="0" y="11176762"/>
                    <a:pt x="2037715" y="14523720"/>
                    <a:pt x="5693283" y="15642462"/>
                  </a:cubicBezTo>
                  <a:cubicBezTo>
                    <a:pt x="6464300" y="15878428"/>
                    <a:pt x="7249033" y="15992094"/>
                    <a:pt x="8024495" y="15992348"/>
                  </a:cubicBezTo>
                  <a:lnTo>
                    <a:pt x="8029575" y="15992348"/>
                  </a:lnTo>
                  <a:cubicBezTo>
                    <a:pt x="10882630" y="15991460"/>
                    <a:pt x="13607161" y="14453997"/>
                    <a:pt x="15043912" y="11812905"/>
                  </a:cubicBezTo>
                  <a:cubicBezTo>
                    <a:pt x="16799687" y="8585200"/>
                    <a:pt x="16143351" y="4549775"/>
                    <a:pt x="13375641" y="2063369"/>
                  </a:cubicBezTo>
                  <a:cubicBezTo>
                    <a:pt x="11782806" y="632460"/>
                    <a:pt x="9873361" y="0"/>
                    <a:pt x="8031734" y="0"/>
                  </a:cubicBezTo>
                  <a:close/>
                </a:path>
              </a:pathLst>
            </a:custGeom>
            <a:solidFill>
              <a:srgbClr val="D9D9D9">
                <a:alpha val="2745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2020101" y="5682263"/>
            <a:ext cx="6717913" cy="7152212"/>
            <a:chOff x="0" y="0"/>
            <a:chExt cx="11677294" cy="1243220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-38989" y="0"/>
              <a:ext cx="11716258" cy="12432284"/>
            </a:xfrm>
            <a:custGeom>
              <a:avLst/>
              <a:gdLst/>
              <a:ahLst/>
              <a:cxnLst/>
              <a:rect r="r" b="b" t="t" l="l"/>
              <a:pathLst>
                <a:path h="12432284" w="11716258">
                  <a:moveTo>
                    <a:pt x="6233287" y="0"/>
                  </a:moveTo>
                  <a:cubicBezTo>
                    <a:pt x="5621655" y="254"/>
                    <a:pt x="5019929" y="86233"/>
                    <a:pt x="4431030" y="272034"/>
                  </a:cubicBezTo>
                  <a:cubicBezTo>
                    <a:pt x="3156839" y="673989"/>
                    <a:pt x="2104898" y="1400810"/>
                    <a:pt x="1297940" y="2467610"/>
                  </a:cubicBezTo>
                  <a:cubicBezTo>
                    <a:pt x="584073" y="3411093"/>
                    <a:pt x="173228" y="4476496"/>
                    <a:pt x="65659" y="5656326"/>
                  </a:cubicBezTo>
                  <a:cubicBezTo>
                    <a:pt x="0" y="6376416"/>
                    <a:pt x="54102" y="7087870"/>
                    <a:pt x="240919" y="7786624"/>
                  </a:cubicBezTo>
                  <a:cubicBezTo>
                    <a:pt x="572008" y="9024112"/>
                    <a:pt x="1215644" y="10069576"/>
                    <a:pt x="2183257" y="10912221"/>
                  </a:cubicBezTo>
                  <a:cubicBezTo>
                    <a:pt x="2697734" y="11360277"/>
                    <a:pt x="3272790" y="11712448"/>
                    <a:pt x="3903091" y="11971020"/>
                  </a:cubicBezTo>
                  <a:cubicBezTo>
                    <a:pt x="4658360" y="12280900"/>
                    <a:pt x="5439664" y="12432284"/>
                    <a:pt x="6245479" y="12432284"/>
                  </a:cubicBezTo>
                  <a:cubicBezTo>
                    <a:pt x="6395974" y="12432284"/>
                    <a:pt x="6547358" y="12426950"/>
                    <a:pt x="6699631" y="12416536"/>
                  </a:cubicBezTo>
                  <a:cubicBezTo>
                    <a:pt x="7374890" y="12369800"/>
                    <a:pt x="8024876" y="12217908"/>
                    <a:pt x="8647049" y="11954510"/>
                  </a:cubicBezTo>
                  <a:cubicBezTo>
                    <a:pt x="9684258" y="11515471"/>
                    <a:pt x="10551033" y="10852531"/>
                    <a:pt x="11226165" y="9948290"/>
                  </a:cubicBezTo>
                  <a:cubicBezTo>
                    <a:pt x="11400536" y="9714610"/>
                    <a:pt x="11551920" y="9463785"/>
                    <a:pt x="11716258" y="9217278"/>
                  </a:cubicBezTo>
                  <a:cubicBezTo>
                    <a:pt x="11415522" y="9037700"/>
                    <a:pt x="11133837" y="8869425"/>
                    <a:pt x="10851769" y="8701150"/>
                  </a:cubicBezTo>
                  <a:cubicBezTo>
                    <a:pt x="9868789" y="10519410"/>
                    <a:pt x="8021955" y="11432286"/>
                    <a:pt x="6228588" y="11432286"/>
                  </a:cubicBezTo>
                  <a:cubicBezTo>
                    <a:pt x="5729478" y="11432286"/>
                    <a:pt x="5234432" y="11361547"/>
                    <a:pt x="4763389" y="11219942"/>
                  </a:cubicBezTo>
                  <a:cubicBezTo>
                    <a:pt x="2641092" y="10582275"/>
                    <a:pt x="1119378" y="8636127"/>
                    <a:pt x="1038606" y="6419088"/>
                  </a:cubicBezTo>
                  <a:cubicBezTo>
                    <a:pt x="956564" y="4169283"/>
                    <a:pt x="2314194" y="2099056"/>
                    <a:pt x="4475480" y="1309624"/>
                  </a:cubicBezTo>
                  <a:cubicBezTo>
                    <a:pt x="5059172" y="1096391"/>
                    <a:pt x="5650865" y="988822"/>
                    <a:pt x="6246622" y="988822"/>
                  </a:cubicBezTo>
                  <a:cubicBezTo>
                    <a:pt x="6680581" y="988822"/>
                    <a:pt x="7116572" y="1045845"/>
                    <a:pt x="7552944" y="1160780"/>
                  </a:cubicBezTo>
                  <a:cubicBezTo>
                    <a:pt x="9007094" y="1543558"/>
                    <a:pt x="10099928" y="2410968"/>
                    <a:pt x="10845419" y="3720465"/>
                  </a:cubicBezTo>
                  <a:cubicBezTo>
                    <a:pt x="11128121" y="3544316"/>
                    <a:pt x="11407013" y="3370453"/>
                    <a:pt x="11688699" y="3194939"/>
                  </a:cubicBezTo>
                  <a:cubicBezTo>
                    <a:pt x="11417554" y="2707005"/>
                    <a:pt x="11090656" y="2267331"/>
                    <a:pt x="10700131" y="1867535"/>
                  </a:cubicBezTo>
                  <a:cubicBezTo>
                    <a:pt x="10435589" y="1638681"/>
                    <a:pt x="10189210" y="1394968"/>
                    <a:pt x="9912223" y="1193292"/>
                  </a:cubicBezTo>
                  <a:cubicBezTo>
                    <a:pt x="8946388" y="490220"/>
                    <a:pt x="7865999" y="91059"/>
                    <a:pt x="6669532" y="14097"/>
                  </a:cubicBezTo>
                  <a:cubicBezTo>
                    <a:pt x="6525260" y="4826"/>
                    <a:pt x="6381623" y="0"/>
                    <a:pt x="6238367" y="0"/>
                  </a:cubicBezTo>
                  <a:close/>
                </a:path>
              </a:pathLst>
            </a:custGeom>
            <a:solidFill>
              <a:srgbClr val="D9D9D9">
                <a:alpha val="2745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10" id="10"/>
          <p:cNvGrpSpPr/>
          <p:nvPr/>
        </p:nvGrpSpPr>
        <p:grpSpPr>
          <a:xfrm rot="0">
            <a:off x="13712907" y="4717833"/>
            <a:ext cx="3980683" cy="3983798"/>
            <a:chOff x="0" y="0"/>
            <a:chExt cx="15824556" cy="1583693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-254" y="0"/>
              <a:ext cx="15824835" cy="15837027"/>
            </a:xfrm>
            <a:custGeom>
              <a:avLst/>
              <a:gdLst/>
              <a:ahLst/>
              <a:cxnLst/>
              <a:rect r="r" b="b" t="t" l="l"/>
              <a:pathLst>
                <a:path h="15837027" w="15824835">
                  <a:moveTo>
                    <a:pt x="3847084" y="0"/>
                  </a:moveTo>
                  <a:cubicBezTo>
                    <a:pt x="3505200" y="0"/>
                    <a:pt x="3170047" y="50927"/>
                    <a:pt x="2843149" y="154178"/>
                  </a:cubicBezTo>
                  <a:cubicBezTo>
                    <a:pt x="2045081" y="406146"/>
                    <a:pt x="1382141" y="861441"/>
                    <a:pt x="844931" y="1500378"/>
                  </a:cubicBezTo>
                  <a:cubicBezTo>
                    <a:pt x="463677" y="1954022"/>
                    <a:pt x="196469" y="2466721"/>
                    <a:pt x="66167" y="3047111"/>
                  </a:cubicBezTo>
                  <a:cubicBezTo>
                    <a:pt x="381" y="3340862"/>
                    <a:pt x="0" y="3638677"/>
                    <a:pt x="254" y="3938651"/>
                  </a:cubicBezTo>
                  <a:cubicBezTo>
                    <a:pt x="3556" y="7867015"/>
                    <a:pt x="2413" y="11795506"/>
                    <a:pt x="2413" y="15723997"/>
                  </a:cubicBezTo>
                  <a:lnTo>
                    <a:pt x="2413" y="15834740"/>
                  </a:lnTo>
                  <a:cubicBezTo>
                    <a:pt x="1652397" y="15834740"/>
                    <a:pt x="3288792" y="15834740"/>
                    <a:pt x="4933823" y="15834740"/>
                  </a:cubicBezTo>
                  <a:cubicBezTo>
                    <a:pt x="6967982" y="15835630"/>
                    <a:pt x="8995664" y="15836900"/>
                    <a:pt x="11022584" y="15837027"/>
                  </a:cubicBezTo>
                  <a:lnTo>
                    <a:pt x="11128248" y="15837027"/>
                  </a:lnTo>
                  <a:lnTo>
                    <a:pt x="11893296" y="15836900"/>
                  </a:lnTo>
                  <a:cubicBezTo>
                    <a:pt x="12264136" y="15836773"/>
                    <a:pt x="12631166" y="15794735"/>
                    <a:pt x="12985496" y="15680310"/>
                  </a:cubicBezTo>
                  <a:cubicBezTo>
                    <a:pt x="13783437" y="15422753"/>
                    <a:pt x="14452473" y="14971395"/>
                    <a:pt x="14988539" y="14326108"/>
                  </a:cubicBezTo>
                  <a:cubicBezTo>
                    <a:pt x="15365222" y="13872845"/>
                    <a:pt x="15631287" y="13362939"/>
                    <a:pt x="15761969" y="12785852"/>
                  </a:cubicBezTo>
                  <a:cubicBezTo>
                    <a:pt x="15820516" y="12527026"/>
                    <a:pt x="15824708" y="12265152"/>
                    <a:pt x="15824835" y="12001627"/>
                  </a:cubicBezTo>
                  <a:lnTo>
                    <a:pt x="15824708" y="11902567"/>
                  </a:lnTo>
                  <a:cubicBezTo>
                    <a:pt x="15821533" y="7974076"/>
                    <a:pt x="15822549" y="4045585"/>
                    <a:pt x="15822549" y="117221"/>
                  </a:cubicBezTo>
                  <a:lnTo>
                    <a:pt x="15822549" y="5842"/>
                  </a:lnTo>
                  <a:lnTo>
                    <a:pt x="13417041" y="5842"/>
                  </a:lnTo>
                  <a:cubicBezTo>
                    <a:pt x="10338181" y="5842"/>
                    <a:pt x="7259320" y="5842"/>
                    <a:pt x="4180459" y="5588"/>
                  </a:cubicBezTo>
                  <a:lnTo>
                    <a:pt x="3943477" y="1397"/>
                  </a:lnTo>
                  <a:lnTo>
                    <a:pt x="3847084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13712907" y="3760669"/>
            <a:ext cx="3980683" cy="2106211"/>
          </a:xfrm>
          <a:custGeom>
            <a:avLst/>
            <a:gdLst/>
            <a:ahLst/>
            <a:cxnLst/>
            <a:rect r="r" b="b" t="t" l="l"/>
            <a:pathLst>
              <a:path h="2106211" w="3980683">
                <a:moveTo>
                  <a:pt x="0" y="0"/>
                </a:moveTo>
                <a:lnTo>
                  <a:pt x="3980683" y="0"/>
                </a:lnTo>
                <a:lnTo>
                  <a:pt x="3980683" y="2106211"/>
                </a:lnTo>
                <a:lnTo>
                  <a:pt x="0" y="21062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44486" t="-322455" r="-93251" b="-255084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13710105" y="3760669"/>
            <a:ext cx="3979619" cy="2106211"/>
            <a:chOff x="0" y="0"/>
            <a:chExt cx="370599" cy="19613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370599" cy="196139"/>
            </a:xfrm>
            <a:custGeom>
              <a:avLst/>
              <a:gdLst/>
              <a:ahLst/>
              <a:cxnLst/>
              <a:rect r="r" b="b" t="t" l="l"/>
              <a:pathLst>
                <a:path h="196139" w="370599">
                  <a:moveTo>
                    <a:pt x="0" y="0"/>
                  </a:moveTo>
                  <a:lnTo>
                    <a:pt x="370599" y="0"/>
                  </a:lnTo>
                  <a:lnTo>
                    <a:pt x="370599" y="196139"/>
                  </a:lnTo>
                  <a:lnTo>
                    <a:pt x="0" y="196139"/>
                  </a:lnTo>
                  <a:close/>
                </a:path>
              </a:pathLst>
            </a:custGeom>
            <a:solidFill>
              <a:srgbClr val="E6EBF0">
                <a:alpha val="94902"/>
              </a:srgbClr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123825"/>
              <a:ext cx="370599" cy="3199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31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597752" y="3760514"/>
            <a:ext cx="3980683" cy="3983798"/>
            <a:chOff x="0" y="0"/>
            <a:chExt cx="15824556" cy="15836938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-254" y="0"/>
              <a:ext cx="15824835" cy="15837027"/>
            </a:xfrm>
            <a:custGeom>
              <a:avLst/>
              <a:gdLst/>
              <a:ahLst/>
              <a:cxnLst/>
              <a:rect r="r" b="b" t="t" l="l"/>
              <a:pathLst>
                <a:path h="15837027" w="15824835">
                  <a:moveTo>
                    <a:pt x="3847084" y="0"/>
                  </a:moveTo>
                  <a:cubicBezTo>
                    <a:pt x="3505200" y="0"/>
                    <a:pt x="3170047" y="50927"/>
                    <a:pt x="2843149" y="154178"/>
                  </a:cubicBezTo>
                  <a:cubicBezTo>
                    <a:pt x="2045081" y="406146"/>
                    <a:pt x="1382141" y="861441"/>
                    <a:pt x="844931" y="1500378"/>
                  </a:cubicBezTo>
                  <a:cubicBezTo>
                    <a:pt x="463677" y="1954022"/>
                    <a:pt x="196469" y="2466721"/>
                    <a:pt x="66167" y="3047111"/>
                  </a:cubicBezTo>
                  <a:cubicBezTo>
                    <a:pt x="381" y="3340862"/>
                    <a:pt x="0" y="3638677"/>
                    <a:pt x="254" y="3938651"/>
                  </a:cubicBezTo>
                  <a:cubicBezTo>
                    <a:pt x="3556" y="7867015"/>
                    <a:pt x="2413" y="11795506"/>
                    <a:pt x="2413" y="15723997"/>
                  </a:cubicBezTo>
                  <a:lnTo>
                    <a:pt x="2413" y="15834740"/>
                  </a:lnTo>
                  <a:cubicBezTo>
                    <a:pt x="1652397" y="15834740"/>
                    <a:pt x="3288792" y="15834740"/>
                    <a:pt x="4933823" y="15834740"/>
                  </a:cubicBezTo>
                  <a:cubicBezTo>
                    <a:pt x="6967982" y="15835630"/>
                    <a:pt x="8995664" y="15836900"/>
                    <a:pt x="11022584" y="15837027"/>
                  </a:cubicBezTo>
                  <a:lnTo>
                    <a:pt x="11128248" y="15837027"/>
                  </a:lnTo>
                  <a:lnTo>
                    <a:pt x="11893296" y="15836900"/>
                  </a:lnTo>
                  <a:cubicBezTo>
                    <a:pt x="12264136" y="15836773"/>
                    <a:pt x="12631166" y="15794735"/>
                    <a:pt x="12985496" y="15680310"/>
                  </a:cubicBezTo>
                  <a:cubicBezTo>
                    <a:pt x="13783437" y="15422753"/>
                    <a:pt x="14452473" y="14971395"/>
                    <a:pt x="14988539" y="14326108"/>
                  </a:cubicBezTo>
                  <a:cubicBezTo>
                    <a:pt x="15365222" y="13872845"/>
                    <a:pt x="15631287" y="13362939"/>
                    <a:pt x="15761969" y="12785852"/>
                  </a:cubicBezTo>
                  <a:cubicBezTo>
                    <a:pt x="15820516" y="12527026"/>
                    <a:pt x="15824708" y="12265152"/>
                    <a:pt x="15824835" y="12001627"/>
                  </a:cubicBezTo>
                  <a:lnTo>
                    <a:pt x="15824708" y="11902567"/>
                  </a:lnTo>
                  <a:cubicBezTo>
                    <a:pt x="15821533" y="7974076"/>
                    <a:pt x="15822549" y="4045585"/>
                    <a:pt x="15822549" y="117221"/>
                  </a:cubicBezTo>
                  <a:lnTo>
                    <a:pt x="15822549" y="5842"/>
                  </a:lnTo>
                  <a:lnTo>
                    <a:pt x="13417041" y="5842"/>
                  </a:lnTo>
                  <a:cubicBezTo>
                    <a:pt x="10338181" y="5842"/>
                    <a:pt x="7259320" y="5842"/>
                    <a:pt x="4180459" y="5588"/>
                  </a:cubicBezTo>
                  <a:lnTo>
                    <a:pt x="3943477" y="1397"/>
                  </a:lnTo>
                  <a:lnTo>
                    <a:pt x="3847084" y="0"/>
                  </a:lnTo>
                  <a:close/>
                </a:path>
              </a:pathLst>
            </a:custGeom>
            <a:blipFill>
              <a:blip r:embed="rId5"/>
              <a:stretch>
                <a:fillRect l="-15037" t="-156077" r="-422612" b="-102074"/>
              </a:stretch>
            </a:blip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597752" y="3760514"/>
            <a:ext cx="3980683" cy="3983798"/>
            <a:chOff x="0" y="0"/>
            <a:chExt cx="15824556" cy="15836938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-254" y="0"/>
              <a:ext cx="15824835" cy="15837027"/>
            </a:xfrm>
            <a:custGeom>
              <a:avLst/>
              <a:gdLst/>
              <a:ahLst/>
              <a:cxnLst/>
              <a:rect r="r" b="b" t="t" l="l"/>
              <a:pathLst>
                <a:path h="15837027" w="15824835">
                  <a:moveTo>
                    <a:pt x="3847084" y="0"/>
                  </a:moveTo>
                  <a:cubicBezTo>
                    <a:pt x="3505200" y="0"/>
                    <a:pt x="3170047" y="50927"/>
                    <a:pt x="2843149" y="154178"/>
                  </a:cubicBezTo>
                  <a:cubicBezTo>
                    <a:pt x="2045081" y="406146"/>
                    <a:pt x="1382141" y="861441"/>
                    <a:pt x="844931" y="1500378"/>
                  </a:cubicBezTo>
                  <a:cubicBezTo>
                    <a:pt x="463677" y="1954022"/>
                    <a:pt x="196469" y="2466721"/>
                    <a:pt x="66167" y="3047111"/>
                  </a:cubicBezTo>
                  <a:cubicBezTo>
                    <a:pt x="381" y="3340862"/>
                    <a:pt x="0" y="3638677"/>
                    <a:pt x="254" y="3938651"/>
                  </a:cubicBezTo>
                  <a:cubicBezTo>
                    <a:pt x="3556" y="7867015"/>
                    <a:pt x="2413" y="11795506"/>
                    <a:pt x="2413" y="15723997"/>
                  </a:cubicBezTo>
                  <a:lnTo>
                    <a:pt x="2413" y="15834740"/>
                  </a:lnTo>
                  <a:cubicBezTo>
                    <a:pt x="1652397" y="15834740"/>
                    <a:pt x="3288792" y="15834740"/>
                    <a:pt x="4933823" y="15834740"/>
                  </a:cubicBezTo>
                  <a:cubicBezTo>
                    <a:pt x="6967982" y="15835630"/>
                    <a:pt x="8995664" y="15836900"/>
                    <a:pt x="11022584" y="15837027"/>
                  </a:cubicBezTo>
                  <a:lnTo>
                    <a:pt x="11128248" y="15837027"/>
                  </a:lnTo>
                  <a:lnTo>
                    <a:pt x="11893296" y="15836900"/>
                  </a:lnTo>
                  <a:cubicBezTo>
                    <a:pt x="12264136" y="15836773"/>
                    <a:pt x="12631166" y="15794735"/>
                    <a:pt x="12985496" y="15680310"/>
                  </a:cubicBezTo>
                  <a:cubicBezTo>
                    <a:pt x="13783437" y="15422753"/>
                    <a:pt x="14452473" y="14971395"/>
                    <a:pt x="14988539" y="14326108"/>
                  </a:cubicBezTo>
                  <a:cubicBezTo>
                    <a:pt x="15365222" y="13872845"/>
                    <a:pt x="15631287" y="13362939"/>
                    <a:pt x="15761969" y="12785852"/>
                  </a:cubicBezTo>
                  <a:cubicBezTo>
                    <a:pt x="15820516" y="12527026"/>
                    <a:pt x="15824708" y="12265152"/>
                    <a:pt x="15824835" y="12001627"/>
                  </a:cubicBezTo>
                  <a:lnTo>
                    <a:pt x="15824708" y="11902567"/>
                  </a:lnTo>
                  <a:cubicBezTo>
                    <a:pt x="15821533" y="7974076"/>
                    <a:pt x="15822549" y="4045585"/>
                    <a:pt x="15822549" y="117221"/>
                  </a:cubicBezTo>
                  <a:lnTo>
                    <a:pt x="15822549" y="5842"/>
                  </a:lnTo>
                  <a:lnTo>
                    <a:pt x="13417041" y="5842"/>
                  </a:lnTo>
                  <a:cubicBezTo>
                    <a:pt x="10338181" y="5842"/>
                    <a:pt x="7259320" y="5842"/>
                    <a:pt x="4180459" y="5588"/>
                  </a:cubicBezTo>
                  <a:lnTo>
                    <a:pt x="3943477" y="1397"/>
                  </a:lnTo>
                  <a:lnTo>
                    <a:pt x="3847084" y="0"/>
                  </a:lnTo>
                  <a:close/>
                </a:path>
              </a:pathLst>
            </a:custGeom>
            <a:solidFill>
              <a:srgbClr val="E6EBF0">
                <a:alpha val="94902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20" id="20"/>
          <p:cNvGrpSpPr/>
          <p:nvPr/>
        </p:nvGrpSpPr>
        <p:grpSpPr>
          <a:xfrm rot="0">
            <a:off x="597752" y="5866880"/>
            <a:ext cx="3980683" cy="2834750"/>
            <a:chOff x="0" y="0"/>
            <a:chExt cx="370698" cy="263984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370698" cy="263984"/>
            </a:xfrm>
            <a:custGeom>
              <a:avLst/>
              <a:gdLst/>
              <a:ahLst/>
              <a:cxnLst/>
              <a:rect r="r" b="b" t="t" l="l"/>
              <a:pathLst>
                <a:path h="263984" w="370698">
                  <a:moveTo>
                    <a:pt x="0" y="0"/>
                  </a:moveTo>
                  <a:lnTo>
                    <a:pt x="370698" y="0"/>
                  </a:lnTo>
                  <a:lnTo>
                    <a:pt x="370698" y="263984"/>
                  </a:lnTo>
                  <a:lnTo>
                    <a:pt x="0" y="26398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123825"/>
              <a:ext cx="370698" cy="3878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31"/>
                </a:lnSpc>
              </a:pP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1146940" y="6247880"/>
            <a:ext cx="2882307" cy="16639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08"/>
              </a:lnSpc>
              <a:spcBef>
                <a:spcPct val="0"/>
              </a:spcBef>
            </a:pPr>
            <a:r>
              <a:rPr lang="en-US" sz="2363">
                <a:solidFill>
                  <a:srgbClr val="000000"/>
                </a:solidFill>
                <a:latin typeface="Titillium Web Regular"/>
                <a:ea typeface="Titillium Web Regular"/>
                <a:cs typeface="Titillium Web Regular"/>
                <a:sym typeface="Titillium Web Regular"/>
              </a:rPr>
              <a:t>O</a:t>
            </a:r>
            <a:r>
              <a:rPr lang="en-US" sz="2363">
                <a:solidFill>
                  <a:srgbClr val="000000"/>
                </a:solidFill>
                <a:latin typeface="Titillium Web Regular"/>
                <a:ea typeface="Titillium Web Regular"/>
                <a:cs typeface="Titillium Web Regular"/>
                <a:sym typeface="Titillium Web Regular"/>
              </a:rPr>
              <a:t>nline entrepreneurship course on the Canvas platform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597752" y="1859579"/>
            <a:ext cx="4499574" cy="869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b="true" sz="2500" spc="37">
                <a:solidFill>
                  <a:srgbClr val="FFFFFF">
                    <a:alpha val="84706"/>
                  </a:srgbClr>
                </a:solidFill>
                <a:latin typeface="Titillium Web Regular Bold"/>
                <a:ea typeface="Titillium Web Regular Bold"/>
                <a:cs typeface="Titillium Web Regular Bold"/>
                <a:sym typeface="Titillium Web Regular Bold"/>
              </a:rPr>
              <a:t>EIT Food</a:t>
            </a:r>
          </a:p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sz="2500" spc="37">
                <a:solidFill>
                  <a:srgbClr val="A6A6A6">
                    <a:alpha val="84706"/>
                  </a:srgbClr>
                </a:solidFill>
                <a:latin typeface="Titillium Web Regular"/>
                <a:ea typeface="Titillium Web Regular"/>
                <a:cs typeface="Titillium Web Regular"/>
                <a:sym typeface="Titillium Web Regular"/>
              </a:rPr>
              <a:t>Improving food together</a:t>
            </a:r>
          </a:p>
        </p:txBody>
      </p:sp>
      <p:sp>
        <p:nvSpPr>
          <p:cNvPr name="Freeform 25" id="25"/>
          <p:cNvSpPr/>
          <p:nvPr/>
        </p:nvSpPr>
        <p:spPr>
          <a:xfrm flipH="false" flipV="false" rot="0">
            <a:off x="4970491" y="3760669"/>
            <a:ext cx="3978516" cy="2106211"/>
          </a:xfrm>
          <a:custGeom>
            <a:avLst/>
            <a:gdLst/>
            <a:ahLst/>
            <a:cxnLst/>
            <a:rect r="r" b="b" t="t" l="l"/>
            <a:pathLst>
              <a:path h="2106211" w="3978516">
                <a:moveTo>
                  <a:pt x="0" y="0"/>
                </a:moveTo>
                <a:lnTo>
                  <a:pt x="3978517" y="0"/>
                </a:lnTo>
                <a:lnTo>
                  <a:pt x="3978517" y="2106211"/>
                </a:lnTo>
                <a:lnTo>
                  <a:pt x="0" y="21062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24933" t="-323438" r="-313877" b="-255084"/>
            </a:stretch>
          </a:blipFill>
        </p:spPr>
      </p:sp>
      <p:grpSp>
        <p:nvGrpSpPr>
          <p:cNvPr name="Group 26" id="26"/>
          <p:cNvGrpSpPr/>
          <p:nvPr/>
        </p:nvGrpSpPr>
        <p:grpSpPr>
          <a:xfrm rot="0">
            <a:off x="4969389" y="3760514"/>
            <a:ext cx="3979619" cy="4941116"/>
            <a:chOff x="0" y="0"/>
            <a:chExt cx="370599" cy="460138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370599" cy="460138"/>
            </a:xfrm>
            <a:custGeom>
              <a:avLst/>
              <a:gdLst/>
              <a:ahLst/>
              <a:cxnLst/>
              <a:rect r="r" b="b" t="t" l="l"/>
              <a:pathLst>
                <a:path h="460138" w="370599">
                  <a:moveTo>
                    <a:pt x="0" y="0"/>
                  </a:moveTo>
                  <a:lnTo>
                    <a:pt x="370599" y="0"/>
                  </a:lnTo>
                  <a:lnTo>
                    <a:pt x="370599" y="460138"/>
                  </a:lnTo>
                  <a:lnTo>
                    <a:pt x="0" y="460138"/>
                  </a:lnTo>
                  <a:close/>
                </a:path>
              </a:pathLst>
            </a:custGeom>
            <a:solidFill>
              <a:srgbClr val="E6EBF0">
                <a:alpha val="94902"/>
              </a:srgbClr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123825"/>
              <a:ext cx="370599" cy="5839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31"/>
                </a:lnSpc>
              </a:pPr>
            </a:p>
          </p:txBody>
        </p:sp>
      </p:grpSp>
      <p:sp>
        <p:nvSpPr>
          <p:cNvPr name="Freeform 29" id="29"/>
          <p:cNvSpPr/>
          <p:nvPr/>
        </p:nvSpPr>
        <p:spPr>
          <a:xfrm flipH="false" flipV="false" rot="0">
            <a:off x="9341699" y="3760669"/>
            <a:ext cx="3980683" cy="2106211"/>
          </a:xfrm>
          <a:custGeom>
            <a:avLst/>
            <a:gdLst/>
            <a:ahLst/>
            <a:cxnLst/>
            <a:rect r="r" b="b" t="t" l="l"/>
            <a:pathLst>
              <a:path h="2106211" w="3980683">
                <a:moveTo>
                  <a:pt x="0" y="0"/>
                </a:moveTo>
                <a:lnTo>
                  <a:pt x="3980683" y="0"/>
                </a:lnTo>
                <a:lnTo>
                  <a:pt x="3980683" y="2106211"/>
                </a:lnTo>
                <a:lnTo>
                  <a:pt x="0" y="21062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34675" t="-323780" r="-204113" b="-255084"/>
            </a:stretch>
          </a:blipFill>
        </p:spPr>
      </p:sp>
      <p:grpSp>
        <p:nvGrpSpPr>
          <p:cNvPr name="Group 30" id="30"/>
          <p:cNvGrpSpPr/>
          <p:nvPr/>
        </p:nvGrpSpPr>
        <p:grpSpPr>
          <a:xfrm rot="0">
            <a:off x="9339533" y="3760669"/>
            <a:ext cx="3979619" cy="4940961"/>
            <a:chOff x="0" y="0"/>
            <a:chExt cx="370599" cy="460123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370599" cy="460123"/>
            </a:xfrm>
            <a:custGeom>
              <a:avLst/>
              <a:gdLst/>
              <a:ahLst/>
              <a:cxnLst/>
              <a:rect r="r" b="b" t="t" l="l"/>
              <a:pathLst>
                <a:path h="460123" w="370599">
                  <a:moveTo>
                    <a:pt x="0" y="0"/>
                  </a:moveTo>
                  <a:lnTo>
                    <a:pt x="370599" y="0"/>
                  </a:lnTo>
                  <a:lnTo>
                    <a:pt x="370599" y="460123"/>
                  </a:lnTo>
                  <a:lnTo>
                    <a:pt x="0" y="460123"/>
                  </a:lnTo>
                  <a:close/>
                </a:path>
              </a:pathLst>
            </a:custGeom>
            <a:solidFill>
              <a:srgbClr val="E6EBF0">
                <a:alpha val="94902"/>
              </a:srgbClr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123825"/>
              <a:ext cx="370599" cy="58394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31"/>
                </a:lnSpc>
              </a:pPr>
            </a:p>
          </p:txBody>
        </p:sp>
      </p:grpSp>
      <p:sp>
        <p:nvSpPr>
          <p:cNvPr name="TextBox 33" id="33"/>
          <p:cNvSpPr txBox="true"/>
          <p:nvPr/>
        </p:nvSpPr>
        <p:spPr>
          <a:xfrm rot="0">
            <a:off x="1146940" y="4351121"/>
            <a:ext cx="2882307" cy="7038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828"/>
              </a:lnSpc>
              <a:spcBef>
                <a:spcPct val="0"/>
              </a:spcBef>
            </a:pPr>
            <a:r>
              <a:rPr lang="en-US" b="true" sz="4163">
                <a:solidFill>
                  <a:srgbClr val="034EA2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FREE</a:t>
            </a:r>
          </a:p>
        </p:txBody>
      </p:sp>
      <p:grpSp>
        <p:nvGrpSpPr>
          <p:cNvPr name="Group 34" id="34"/>
          <p:cNvGrpSpPr/>
          <p:nvPr/>
        </p:nvGrpSpPr>
        <p:grpSpPr>
          <a:xfrm rot="0">
            <a:off x="4970491" y="5866880"/>
            <a:ext cx="3980683" cy="2834750"/>
            <a:chOff x="0" y="0"/>
            <a:chExt cx="370698" cy="263984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370698" cy="263984"/>
            </a:xfrm>
            <a:custGeom>
              <a:avLst/>
              <a:gdLst/>
              <a:ahLst/>
              <a:cxnLst/>
              <a:rect r="r" b="b" t="t" l="l"/>
              <a:pathLst>
                <a:path h="263984" w="370698">
                  <a:moveTo>
                    <a:pt x="0" y="0"/>
                  </a:moveTo>
                  <a:lnTo>
                    <a:pt x="370698" y="0"/>
                  </a:lnTo>
                  <a:lnTo>
                    <a:pt x="370698" y="263984"/>
                  </a:lnTo>
                  <a:lnTo>
                    <a:pt x="0" y="26398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123825"/>
              <a:ext cx="370698" cy="3878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31"/>
                </a:lnSpc>
              </a:pPr>
            </a:p>
          </p:txBody>
        </p:sp>
      </p:grpSp>
      <p:sp>
        <p:nvSpPr>
          <p:cNvPr name="TextBox 37" id="37"/>
          <p:cNvSpPr txBox="true"/>
          <p:nvPr/>
        </p:nvSpPr>
        <p:spPr>
          <a:xfrm rot="0">
            <a:off x="5488498" y="6247880"/>
            <a:ext cx="2941400" cy="1244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08"/>
              </a:lnSpc>
              <a:spcBef>
                <a:spcPct val="0"/>
              </a:spcBef>
            </a:pPr>
            <a:r>
              <a:rPr lang="en-US" sz="2363">
                <a:solidFill>
                  <a:srgbClr val="000000"/>
                </a:solidFill>
                <a:latin typeface="Titillium Web Regular"/>
                <a:ea typeface="Titillium Web Regular"/>
                <a:cs typeface="Titillium Web Regular"/>
                <a:sym typeface="Titillium Web Regular"/>
              </a:rPr>
              <a:t>Learn to t</a:t>
            </a:r>
            <a:r>
              <a:rPr lang="en-US" sz="2363" strike="noStrike" u="none">
                <a:solidFill>
                  <a:srgbClr val="000000"/>
                </a:solidFill>
                <a:latin typeface="Titillium Web Regular"/>
                <a:ea typeface="Titillium Web Regular"/>
                <a:cs typeface="Titillium Web Regular"/>
                <a:sym typeface="Titillium Web Regular"/>
              </a:rPr>
              <a:t>urn ideas into impactful food system innovations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5420333" y="4351121"/>
            <a:ext cx="3081000" cy="7038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828"/>
              </a:lnSpc>
              <a:spcBef>
                <a:spcPct val="0"/>
              </a:spcBef>
            </a:pPr>
            <a:r>
              <a:rPr lang="en-US" b="true" sz="4163">
                <a:solidFill>
                  <a:srgbClr val="034EA2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PRACTICAL</a:t>
            </a:r>
          </a:p>
        </p:txBody>
      </p:sp>
      <p:grpSp>
        <p:nvGrpSpPr>
          <p:cNvPr name="Group 39" id="39"/>
          <p:cNvGrpSpPr/>
          <p:nvPr/>
        </p:nvGrpSpPr>
        <p:grpSpPr>
          <a:xfrm rot="0">
            <a:off x="9341699" y="5866880"/>
            <a:ext cx="3980683" cy="2834750"/>
            <a:chOff x="0" y="0"/>
            <a:chExt cx="370698" cy="263984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370698" cy="263984"/>
            </a:xfrm>
            <a:custGeom>
              <a:avLst/>
              <a:gdLst/>
              <a:ahLst/>
              <a:cxnLst/>
              <a:rect r="r" b="b" t="t" l="l"/>
              <a:pathLst>
                <a:path h="263984" w="370698">
                  <a:moveTo>
                    <a:pt x="0" y="0"/>
                  </a:moveTo>
                  <a:lnTo>
                    <a:pt x="370698" y="0"/>
                  </a:lnTo>
                  <a:lnTo>
                    <a:pt x="370698" y="263984"/>
                  </a:lnTo>
                  <a:lnTo>
                    <a:pt x="0" y="26398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1" id="41"/>
            <p:cNvSpPr txBox="true"/>
            <p:nvPr/>
          </p:nvSpPr>
          <p:spPr>
            <a:xfrm>
              <a:off x="0" y="-123825"/>
              <a:ext cx="370698" cy="3878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31"/>
                </a:lnSpc>
              </a:pPr>
            </a:p>
          </p:txBody>
        </p:sp>
      </p:grpSp>
      <p:sp>
        <p:nvSpPr>
          <p:cNvPr name="TextBox 42" id="42"/>
          <p:cNvSpPr txBox="true"/>
          <p:nvPr/>
        </p:nvSpPr>
        <p:spPr>
          <a:xfrm rot="0">
            <a:off x="9875312" y="6247880"/>
            <a:ext cx="2908059" cy="16639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08"/>
              </a:lnSpc>
              <a:spcBef>
                <a:spcPct val="0"/>
              </a:spcBef>
            </a:pPr>
            <a:r>
              <a:rPr lang="en-US" sz="2363" strike="noStrike" u="none">
                <a:solidFill>
                  <a:srgbClr val="000000"/>
                </a:solidFill>
                <a:latin typeface="Titillium Web Regular"/>
                <a:ea typeface="Titillium Web Regular"/>
                <a:cs typeface="Titillium Web Regular"/>
                <a:sym typeface="Titillium Web Regular"/>
              </a:rPr>
              <a:t>Designed for future changemakers in agrifood and sustainability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9789057" y="4351121"/>
            <a:ext cx="3081000" cy="7038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828"/>
              </a:lnSpc>
              <a:spcBef>
                <a:spcPct val="0"/>
              </a:spcBef>
            </a:pPr>
            <a:r>
              <a:rPr lang="en-US" b="true" sz="4163">
                <a:solidFill>
                  <a:srgbClr val="034EA2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FOOD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9858857" y="5072614"/>
            <a:ext cx="2941400" cy="406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08"/>
              </a:lnSpc>
              <a:spcBef>
                <a:spcPct val="0"/>
              </a:spcBef>
            </a:pPr>
            <a:r>
              <a:rPr lang="en-US" b="true" sz="2363">
                <a:solidFill>
                  <a:srgbClr val="000000"/>
                </a:solidFill>
                <a:latin typeface="Titillium Web Regular Bold"/>
                <a:ea typeface="Titillium Web Regular Bold"/>
                <a:cs typeface="Titillium Web Regular Bold"/>
                <a:sym typeface="Titillium Web Regular Bold"/>
              </a:rPr>
              <a:t>INDUSTRY SETTING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597752" y="5072614"/>
            <a:ext cx="3980683" cy="406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08"/>
              </a:lnSpc>
              <a:spcBef>
                <a:spcPct val="0"/>
              </a:spcBef>
            </a:pPr>
            <a:r>
              <a:rPr lang="en-US" b="true" sz="2363">
                <a:solidFill>
                  <a:srgbClr val="000000"/>
                </a:solidFill>
                <a:latin typeface="Titillium Web Regular Bold"/>
                <a:ea typeface="Titillium Web Regular Bold"/>
                <a:cs typeface="Titillium Web Regular Bold"/>
                <a:sym typeface="Titillium Web Regular Bold"/>
              </a:rPr>
              <a:t>&amp; FLEXIBLE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4968325" y="5072614"/>
            <a:ext cx="3980683" cy="406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08"/>
              </a:lnSpc>
              <a:spcBef>
                <a:spcPct val="0"/>
              </a:spcBef>
            </a:pPr>
            <a:r>
              <a:rPr lang="en-US" b="true" sz="2363">
                <a:solidFill>
                  <a:srgbClr val="000000"/>
                </a:solidFill>
                <a:latin typeface="Titillium Web Regular Bold"/>
                <a:ea typeface="Titillium Web Regular Bold"/>
                <a:cs typeface="Titillium Web Regular Bold"/>
                <a:sym typeface="Titillium Web Regular Bold"/>
              </a:rPr>
              <a:t>APPROACH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4157352" y="4350489"/>
            <a:ext cx="3081000" cy="7038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828"/>
              </a:lnSpc>
              <a:spcBef>
                <a:spcPct val="0"/>
              </a:spcBef>
            </a:pPr>
            <a:r>
              <a:rPr lang="en-US" b="true" sz="4163">
                <a:solidFill>
                  <a:srgbClr val="034EA2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SELF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4227152" y="5071982"/>
            <a:ext cx="2941400" cy="406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08"/>
              </a:lnSpc>
              <a:spcBef>
                <a:spcPct val="0"/>
              </a:spcBef>
            </a:pPr>
            <a:r>
              <a:rPr lang="en-US" b="true" sz="2363">
                <a:solidFill>
                  <a:srgbClr val="000000"/>
                </a:solidFill>
                <a:latin typeface="Titillium Web Regular Bold"/>
                <a:ea typeface="Titillium Web Regular Bold"/>
                <a:cs typeface="Titillium Web Regular Bold"/>
                <a:sym typeface="Titillium Web Regular Bold"/>
              </a:rPr>
              <a:t>PACED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4236782" y="6247880"/>
            <a:ext cx="2908059" cy="1244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08"/>
              </a:lnSpc>
              <a:spcBef>
                <a:spcPct val="0"/>
              </a:spcBef>
            </a:pPr>
            <a:r>
              <a:rPr lang="en-US" sz="2363">
                <a:solidFill>
                  <a:srgbClr val="000000"/>
                </a:solidFill>
                <a:latin typeface="Titillium Web Regular"/>
                <a:ea typeface="Titillium Web Regular"/>
                <a:cs typeface="Titillium Web Regular"/>
                <a:sym typeface="Titillium Web Regular"/>
              </a:rPr>
              <a:t>Completing the course takes about a total of 4 hours</a:t>
            </a:r>
          </a:p>
        </p:txBody>
      </p:sp>
      <p:sp>
        <p:nvSpPr>
          <p:cNvPr name="AutoShape 50" id="50"/>
          <p:cNvSpPr/>
          <p:nvPr/>
        </p:nvSpPr>
        <p:spPr>
          <a:xfrm>
            <a:off x="597752" y="5866880"/>
            <a:ext cx="3980683" cy="0"/>
          </a:xfrm>
          <a:prstGeom prst="line">
            <a:avLst/>
          </a:prstGeom>
          <a:ln cap="flat" w="47625">
            <a:solidFill>
              <a:srgbClr val="FDCD15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1" id="51"/>
          <p:cNvSpPr/>
          <p:nvPr/>
        </p:nvSpPr>
        <p:spPr>
          <a:xfrm flipV="true">
            <a:off x="4969470" y="5866880"/>
            <a:ext cx="3980683" cy="0"/>
          </a:xfrm>
          <a:prstGeom prst="line">
            <a:avLst/>
          </a:prstGeom>
          <a:ln cap="flat" w="47625">
            <a:solidFill>
              <a:srgbClr val="FDCD15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2" id="52"/>
          <p:cNvSpPr/>
          <p:nvPr/>
        </p:nvSpPr>
        <p:spPr>
          <a:xfrm flipV="true">
            <a:off x="9341189" y="5866880"/>
            <a:ext cx="3980683" cy="0"/>
          </a:xfrm>
          <a:prstGeom prst="line">
            <a:avLst/>
          </a:prstGeom>
          <a:ln cap="flat" w="47625">
            <a:solidFill>
              <a:srgbClr val="FDCD15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3" id="53"/>
          <p:cNvSpPr/>
          <p:nvPr/>
        </p:nvSpPr>
        <p:spPr>
          <a:xfrm flipV="true">
            <a:off x="13712907" y="5866880"/>
            <a:ext cx="3980683" cy="0"/>
          </a:xfrm>
          <a:prstGeom prst="line">
            <a:avLst/>
          </a:prstGeom>
          <a:ln cap="flat" w="47625">
            <a:solidFill>
              <a:srgbClr val="FDCD15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34EA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5135767" y="-22128523"/>
            <a:ext cx="83497171" cy="41748585"/>
          </a:xfrm>
          <a:custGeom>
            <a:avLst/>
            <a:gdLst/>
            <a:ahLst/>
            <a:cxnLst/>
            <a:rect r="r" b="b" t="t" l="l"/>
            <a:pathLst>
              <a:path h="41748585" w="83497171">
                <a:moveTo>
                  <a:pt x="0" y="0"/>
                </a:moveTo>
                <a:lnTo>
                  <a:pt x="83497171" y="0"/>
                </a:lnTo>
                <a:lnTo>
                  <a:pt x="83497171" y="41748586"/>
                </a:lnTo>
                <a:lnTo>
                  <a:pt x="0" y="417485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597752" y="1592666"/>
            <a:ext cx="1811053" cy="0"/>
          </a:xfrm>
          <a:prstGeom prst="line">
            <a:avLst/>
          </a:prstGeom>
          <a:ln cap="flat" w="95250">
            <a:solidFill>
              <a:srgbClr val="00AFAA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3217023" y="506459"/>
            <a:ext cx="4472701" cy="761259"/>
          </a:xfrm>
          <a:custGeom>
            <a:avLst/>
            <a:gdLst/>
            <a:ahLst/>
            <a:cxnLst/>
            <a:rect r="r" b="b" t="t" l="l"/>
            <a:pathLst>
              <a:path h="761259" w="4472701">
                <a:moveTo>
                  <a:pt x="0" y="0"/>
                </a:moveTo>
                <a:lnTo>
                  <a:pt x="4472701" y="0"/>
                </a:lnTo>
                <a:lnTo>
                  <a:pt x="4472701" y="761260"/>
                </a:lnTo>
                <a:lnTo>
                  <a:pt x="0" y="7612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11000767" y="4658107"/>
            <a:ext cx="9196244" cy="9200387"/>
            <a:chOff x="0" y="0"/>
            <a:chExt cx="15985211" cy="1599241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-32131" y="0"/>
              <a:ext cx="16799687" cy="15992348"/>
            </a:xfrm>
            <a:custGeom>
              <a:avLst/>
              <a:gdLst/>
              <a:ahLst/>
              <a:cxnLst/>
              <a:rect r="r" b="b" t="t" l="l"/>
              <a:pathLst>
                <a:path h="15992348" w="16799687">
                  <a:moveTo>
                    <a:pt x="8031734" y="0"/>
                  </a:moveTo>
                  <a:cubicBezTo>
                    <a:pt x="6562598" y="0"/>
                    <a:pt x="5136642" y="402463"/>
                    <a:pt x="3948811" y="1123061"/>
                  </a:cubicBezTo>
                  <a:cubicBezTo>
                    <a:pt x="4122039" y="1401572"/>
                    <a:pt x="4295267" y="1680083"/>
                    <a:pt x="4470654" y="1962150"/>
                  </a:cubicBezTo>
                  <a:cubicBezTo>
                    <a:pt x="4497959" y="1948434"/>
                    <a:pt x="4520692" y="1938274"/>
                    <a:pt x="4542155" y="1925955"/>
                  </a:cubicBezTo>
                  <a:cubicBezTo>
                    <a:pt x="5513324" y="1370203"/>
                    <a:pt x="6559931" y="1066927"/>
                    <a:pt x="7675245" y="1007745"/>
                  </a:cubicBezTo>
                  <a:cubicBezTo>
                    <a:pt x="7798054" y="1001268"/>
                    <a:pt x="7920482" y="997966"/>
                    <a:pt x="8042529" y="997966"/>
                  </a:cubicBezTo>
                  <a:cubicBezTo>
                    <a:pt x="8728583" y="997966"/>
                    <a:pt x="9403715" y="1100709"/>
                    <a:pt x="10063607" y="1304544"/>
                  </a:cubicBezTo>
                  <a:cubicBezTo>
                    <a:pt x="11405489" y="1719199"/>
                    <a:pt x="12539599" y="2458593"/>
                    <a:pt x="13421996" y="3551682"/>
                  </a:cubicBezTo>
                  <a:cubicBezTo>
                    <a:pt x="14739367" y="5183632"/>
                    <a:pt x="15237842" y="7049389"/>
                    <a:pt x="14923008" y="9124315"/>
                  </a:cubicBezTo>
                  <a:cubicBezTo>
                    <a:pt x="14765401" y="10162921"/>
                    <a:pt x="14372209" y="11111865"/>
                    <a:pt x="13774039" y="11974957"/>
                  </a:cubicBezTo>
                  <a:cubicBezTo>
                    <a:pt x="13037312" y="13038201"/>
                    <a:pt x="12079479" y="13838555"/>
                    <a:pt x="10900919" y="14371955"/>
                  </a:cubicBezTo>
                  <a:cubicBezTo>
                    <a:pt x="10051161" y="14756639"/>
                    <a:pt x="9158606" y="14961617"/>
                    <a:pt x="8226172" y="14988668"/>
                  </a:cubicBezTo>
                  <a:cubicBezTo>
                    <a:pt x="8150988" y="14990828"/>
                    <a:pt x="8075931" y="14991970"/>
                    <a:pt x="8000747" y="14991970"/>
                  </a:cubicBezTo>
                  <a:cubicBezTo>
                    <a:pt x="7649592" y="14991970"/>
                    <a:pt x="7298945" y="14967206"/>
                    <a:pt x="6945504" y="14907388"/>
                  </a:cubicBezTo>
                  <a:cubicBezTo>
                    <a:pt x="6595747" y="14826616"/>
                    <a:pt x="6247004" y="14767052"/>
                    <a:pt x="5911978" y="14663548"/>
                  </a:cubicBezTo>
                  <a:cubicBezTo>
                    <a:pt x="4897502" y="14349732"/>
                    <a:pt x="4003296" y="13823570"/>
                    <a:pt x="3229357" y="13094463"/>
                  </a:cubicBezTo>
                  <a:cubicBezTo>
                    <a:pt x="2461896" y="12371452"/>
                    <a:pt x="1887094" y="11518266"/>
                    <a:pt x="1502157" y="10537572"/>
                  </a:cubicBezTo>
                  <a:cubicBezTo>
                    <a:pt x="1255523" y="9909556"/>
                    <a:pt x="1102234" y="9258936"/>
                    <a:pt x="1051434" y="8585327"/>
                  </a:cubicBezTo>
                  <a:cubicBezTo>
                    <a:pt x="1036829" y="8391906"/>
                    <a:pt x="1028320" y="8197977"/>
                    <a:pt x="1016890" y="8001635"/>
                  </a:cubicBezTo>
                  <a:lnTo>
                    <a:pt x="32512" y="8001635"/>
                  </a:lnTo>
                  <a:cubicBezTo>
                    <a:pt x="0" y="11176762"/>
                    <a:pt x="2037715" y="14523720"/>
                    <a:pt x="5693283" y="15642462"/>
                  </a:cubicBezTo>
                  <a:cubicBezTo>
                    <a:pt x="6464300" y="15878428"/>
                    <a:pt x="7249033" y="15992094"/>
                    <a:pt x="8024495" y="15992348"/>
                  </a:cubicBezTo>
                  <a:lnTo>
                    <a:pt x="8029575" y="15992348"/>
                  </a:lnTo>
                  <a:cubicBezTo>
                    <a:pt x="10882630" y="15991460"/>
                    <a:pt x="13607161" y="14453997"/>
                    <a:pt x="15043912" y="11812905"/>
                  </a:cubicBezTo>
                  <a:cubicBezTo>
                    <a:pt x="16799687" y="8585200"/>
                    <a:pt x="16143351" y="4549775"/>
                    <a:pt x="13375641" y="2063369"/>
                  </a:cubicBezTo>
                  <a:cubicBezTo>
                    <a:pt x="11782806" y="632460"/>
                    <a:pt x="9873361" y="0"/>
                    <a:pt x="8031734" y="0"/>
                  </a:cubicBezTo>
                  <a:close/>
                </a:path>
              </a:pathLst>
            </a:custGeom>
            <a:solidFill>
              <a:srgbClr val="D9D9D9">
                <a:alpha val="2745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2020101" y="5682263"/>
            <a:ext cx="6717913" cy="7152212"/>
            <a:chOff x="0" y="0"/>
            <a:chExt cx="11677294" cy="1243220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-38989" y="0"/>
              <a:ext cx="11716258" cy="12432284"/>
            </a:xfrm>
            <a:custGeom>
              <a:avLst/>
              <a:gdLst/>
              <a:ahLst/>
              <a:cxnLst/>
              <a:rect r="r" b="b" t="t" l="l"/>
              <a:pathLst>
                <a:path h="12432284" w="11716258">
                  <a:moveTo>
                    <a:pt x="6233287" y="0"/>
                  </a:moveTo>
                  <a:cubicBezTo>
                    <a:pt x="5621655" y="254"/>
                    <a:pt x="5019929" y="86233"/>
                    <a:pt x="4431030" y="272034"/>
                  </a:cubicBezTo>
                  <a:cubicBezTo>
                    <a:pt x="3156839" y="673989"/>
                    <a:pt x="2104898" y="1400810"/>
                    <a:pt x="1297940" y="2467610"/>
                  </a:cubicBezTo>
                  <a:cubicBezTo>
                    <a:pt x="584073" y="3411093"/>
                    <a:pt x="173228" y="4476496"/>
                    <a:pt x="65659" y="5656326"/>
                  </a:cubicBezTo>
                  <a:cubicBezTo>
                    <a:pt x="0" y="6376416"/>
                    <a:pt x="54102" y="7087870"/>
                    <a:pt x="240919" y="7786624"/>
                  </a:cubicBezTo>
                  <a:cubicBezTo>
                    <a:pt x="572008" y="9024112"/>
                    <a:pt x="1215644" y="10069576"/>
                    <a:pt x="2183257" y="10912221"/>
                  </a:cubicBezTo>
                  <a:cubicBezTo>
                    <a:pt x="2697734" y="11360277"/>
                    <a:pt x="3272790" y="11712448"/>
                    <a:pt x="3903091" y="11971020"/>
                  </a:cubicBezTo>
                  <a:cubicBezTo>
                    <a:pt x="4658360" y="12280900"/>
                    <a:pt x="5439664" y="12432284"/>
                    <a:pt x="6245479" y="12432284"/>
                  </a:cubicBezTo>
                  <a:cubicBezTo>
                    <a:pt x="6395974" y="12432284"/>
                    <a:pt x="6547358" y="12426950"/>
                    <a:pt x="6699631" y="12416536"/>
                  </a:cubicBezTo>
                  <a:cubicBezTo>
                    <a:pt x="7374890" y="12369800"/>
                    <a:pt x="8024876" y="12217908"/>
                    <a:pt x="8647049" y="11954510"/>
                  </a:cubicBezTo>
                  <a:cubicBezTo>
                    <a:pt x="9684258" y="11515471"/>
                    <a:pt x="10551033" y="10852531"/>
                    <a:pt x="11226165" y="9948290"/>
                  </a:cubicBezTo>
                  <a:cubicBezTo>
                    <a:pt x="11400536" y="9714610"/>
                    <a:pt x="11551920" y="9463785"/>
                    <a:pt x="11716258" y="9217278"/>
                  </a:cubicBezTo>
                  <a:cubicBezTo>
                    <a:pt x="11415522" y="9037700"/>
                    <a:pt x="11133837" y="8869425"/>
                    <a:pt x="10851769" y="8701150"/>
                  </a:cubicBezTo>
                  <a:cubicBezTo>
                    <a:pt x="9868789" y="10519410"/>
                    <a:pt x="8021955" y="11432286"/>
                    <a:pt x="6228588" y="11432286"/>
                  </a:cubicBezTo>
                  <a:cubicBezTo>
                    <a:pt x="5729478" y="11432286"/>
                    <a:pt x="5234432" y="11361547"/>
                    <a:pt x="4763389" y="11219942"/>
                  </a:cubicBezTo>
                  <a:cubicBezTo>
                    <a:pt x="2641092" y="10582275"/>
                    <a:pt x="1119378" y="8636127"/>
                    <a:pt x="1038606" y="6419088"/>
                  </a:cubicBezTo>
                  <a:cubicBezTo>
                    <a:pt x="956564" y="4169283"/>
                    <a:pt x="2314194" y="2099056"/>
                    <a:pt x="4475480" y="1309624"/>
                  </a:cubicBezTo>
                  <a:cubicBezTo>
                    <a:pt x="5059172" y="1096391"/>
                    <a:pt x="5650865" y="988822"/>
                    <a:pt x="6246622" y="988822"/>
                  </a:cubicBezTo>
                  <a:cubicBezTo>
                    <a:pt x="6680581" y="988822"/>
                    <a:pt x="7116572" y="1045845"/>
                    <a:pt x="7552944" y="1160780"/>
                  </a:cubicBezTo>
                  <a:cubicBezTo>
                    <a:pt x="9007094" y="1543558"/>
                    <a:pt x="10099928" y="2410968"/>
                    <a:pt x="10845419" y="3720465"/>
                  </a:cubicBezTo>
                  <a:cubicBezTo>
                    <a:pt x="11128121" y="3544316"/>
                    <a:pt x="11407013" y="3370453"/>
                    <a:pt x="11688699" y="3194939"/>
                  </a:cubicBezTo>
                  <a:cubicBezTo>
                    <a:pt x="11417554" y="2707005"/>
                    <a:pt x="11090656" y="2267331"/>
                    <a:pt x="10700131" y="1867535"/>
                  </a:cubicBezTo>
                  <a:cubicBezTo>
                    <a:pt x="10435589" y="1638681"/>
                    <a:pt x="10189210" y="1394968"/>
                    <a:pt x="9912223" y="1193292"/>
                  </a:cubicBezTo>
                  <a:cubicBezTo>
                    <a:pt x="8946388" y="490220"/>
                    <a:pt x="7865999" y="91059"/>
                    <a:pt x="6669532" y="14097"/>
                  </a:cubicBezTo>
                  <a:cubicBezTo>
                    <a:pt x="6525260" y="4826"/>
                    <a:pt x="6381623" y="0"/>
                    <a:pt x="6238367" y="0"/>
                  </a:cubicBezTo>
                  <a:close/>
                </a:path>
              </a:pathLst>
            </a:custGeom>
            <a:solidFill>
              <a:srgbClr val="D9D9D9">
                <a:alpha val="2745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9" id="9"/>
          <p:cNvGrpSpPr/>
          <p:nvPr/>
        </p:nvGrpSpPr>
        <p:grpSpPr>
          <a:xfrm rot="0">
            <a:off x="1069011" y="3320079"/>
            <a:ext cx="16245319" cy="1136560"/>
            <a:chOff x="0" y="0"/>
            <a:chExt cx="1557820" cy="10898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557820" cy="108989"/>
            </a:xfrm>
            <a:custGeom>
              <a:avLst/>
              <a:gdLst/>
              <a:ahLst/>
              <a:cxnLst/>
              <a:rect r="r" b="b" t="t" l="l"/>
              <a:pathLst>
                <a:path h="108989" w="1557820">
                  <a:moveTo>
                    <a:pt x="0" y="0"/>
                  </a:moveTo>
                  <a:lnTo>
                    <a:pt x="1557820" y="0"/>
                  </a:lnTo>
                  <a:lnTo>
                    <a:pt x="1557820" y="108989"/>
                  </a:lnTo>
                  <a:lnTo>
                    <a:pt x="0" y="108989"/>
                  </a:lnTo>
                  <a:close/>
                </a:path>
              </a:pathLst>
            </a:custGeom>
            <a:solidFill>
              <a:srgbClr val="0B1D56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123825"/>
              <a:ext cx="1557820" cy="2328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31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597752" y="3320079"/>
            <a:ext cx="1135672" cy="1136560"/>
            <a:chOff x="0" y="0"/>
            <a:chExt cx="15824556" cy="15836938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-254" y="0"/>
              <a:ext cx="15824835" cy="15837027"/>
            </a:xfrm>
            <a:custGeom>
              <a:avLst/>
              <a:gdLst/>
              <a:ahLst/>
              <a:cxnLst/>
              <a:rect r="r" b="b" t="t" l="l"/>
              <a:pathLst>
                <a:path h="15837027" w="15824835">
                  <a:moveTo>
                    <a:pt x="3847084" y="0"/>
                  </a:moveTo>
                  <a:cubicBezTo>
                    <a:pt x="3505200" y="0"/>
                    <a:pt x="3170047" y="50927"/>
                    <a:pt x="2843149" y="154178"/>
                  </a:cubicBezTo>
                  <a:cubicBezTo>
                    <a:pt x="2045081" y="406146"/>
                    <a:pt x="1382141" y="861441"/>
                    <a:pt x="844931" y="1500378"/>
                  </a:cubicBezTo>
                  <a:cubicBezTo>
                    <a:pt x="463677" y="1954022"/>
                    <a:pt x="196469" y="2466721"/>
                    <a:pt x="66167" y="3047111"/>
                  </a:cubicBezTo>
                  <a:cubicBezTo>
                    <a:pt x="381" y="3340862"/>
                    <a:pt x="0" y="3638677"/>
                    <a:pt x="254" y="3938651"/>
                  </a:cubicBezTo>
                  <a:cubicBezTo>
                    <a:pt x="3556" y="7867015"/>
                    <a:pt x="2413" y="11795506"/>
                    <a:pt x="2413" y="15723997"/>
                  </a:cubicBezTo>
                  <a:lnTo>
                    <a:pt x="2413" y="15834740"/>
                  </a:lnTo>
                  <a:cubicBezTo>
                    <a:pt x="1652397" y="15834740"/>
                    <a:pt x="3288792" y="15834740"/>
                    <a:pt x="4933823" y="15834740"/>
                  </a:cubicBezTo>
                  <a:cubicBezTo>
                    <a:pt x="6967982" y="15835630"/>
                    <a:pt x="8995664" y="15836900"/>
                    <a:pt x="11022584" y="15837027"/>
                  </a:cubicBezTo>
                  <a:lnTo>
                    <a:pt x="11128248" y="15837027"/>
                  </a:lnTo>
                  <a:lnTo>
                    <a:pt x="11893296" y="15836900"/>
                  </a:lnTo>
                  <a:cubicBezTo>
                    <a:pt x="12264136" y="15836773"/>
                    <a:pt x="12631166" y="15794735"/>
                    <a:pt x="12985496" y="15680310"/>
                  </a:cubicBezTo>
                  <a:cubicBezTo>
                    <a:pt x="13783437" y="15422753"/>
                    <a:pt x="14452473" y="14971395"/>
                    <a:pt x="14988539" y="14326108"/>
                  </a:cubicBezTo>
                  <a:cubicBezTo>
                    <a:pt x="15365222" y="13872845"/>
                    <a:pt x="15631287" y="13362939"/>
                    <a:pt x="15761969" y="12785852"/>
                  </a:cubicBezTo>
                  <a:cubicBezTo>
                    <a:pt x="15820516" y="12527026"/>
                    <a:pt x="15824708" y="12265152"/>
                    <a:pt x="15824835" y="12001627"/>
                  </a:cubicBezTo>
                  <a:lnTo>
                    <a:pt x="15824708" y="11902567"/>
                  </a:lnTo>
                  <a:cubicBezTo>
                    <a:pt x="15821533" y="7974076"/>
                    <a:pt x="15822549" y="4045585"/>
                    <a:pt x="15822549" y="117221"/>
                  </a:cubicBezTo>
                  <a:lnTo>
                    <a:pt x="15822549" y="5842"/>
                  </a:lnTo>
                  <a:lnTo>
                    <a:pt x="13417041" y="5842"/>
                  </a:lnTo>
                  <a:cubicBezTo>
                    <a:pt x="10338181" y="5842"/>
                    <a:pt x="7259320" y="5842"/>
                    <a:pt x="4180459" y="5588"/>
                  </a:cubicBezTo>
                  <a:lnTo>
                    <a:pt x="3943477" y="1397"/>
                  </a:lnTo>
                  <a:lnTo>
                    <a:pt x="3847084" y="0"/>
                  </a:lnTo>
                  <a:close/>
                </a:path>
              </a:pathLst>
            </a:custGeom>
            <a:solidFill>
              <a:srgbClr val="0B1D56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14" id="14"/>
          <p:cNvGrpSpPr/>
          <p:nvPr/>
        </p:nvGrpSpPr>
        <p:grpSpPr>
          <a:xfrm rot="0">
            <a:off x="8082258" y="3776864"/>
            <a:ext cx="226725" cy="226725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anchor="ctr" rtlCol="false" tIns="39828" lIns="39828" bIns="39828" rIns="39828"/>
            <a:lstStyle/>
            <a:p>
              <a:pPr algn="ctr">
                <a:lnSpc>
                  <a:spcPts val="3741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8123196" y="3813232"/>
            <a:ext cx="144850" cy="144850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14997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anchor="ctr" rtlCol="false" tIns="39828" lIns="39828" bIns="39828" rIns="39828"/>
            <a:lstStyle/>
            <a:p>
              <a:pPr algn="ctr">
                <a:lnSpc>
                  <a:spcPts val="3741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7810500" y="3773130"/>
            <a:ext cx="230458" cy="230458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anchor="ctr" rtlCol="false" tIns="39828" lIns="39828" bIns="39828" rIns="39828"/>
            <a:lstStyle/>
            <a:p>
              <a:pPr algn="ctr">
                <a:lnSpc>
                  <a:spcPts val="3741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7852112" y="3810173"/>
            <a:ext cx="147235" cy="147235"/>
            <a:chOff x="0" y="0"/>
            <a:chExt cx="812800" cy="8128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4FA3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anchor="ctr" rtlCol="false" tIns="39828" lIns="39828" bIns="39828" rIns="39828"/>
            <a:lstStyle/>
            <a:p>
              <a:pPr algn="ctr">
                <a:lnSpc>
                  <a:spcPts val="3741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6554053" y="3320079"/>
            <a:ext cx="1135672" cy="1136560"/>
            <a:chOff x="0" y="0"/>
            <a:chExt cx="15824556" cy="15836938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-254" y="0"/>
              <a:ext cx="15824835" cy="15837027"/>
            </a:xfrm>
            <a:custGeom>
              <a:avLst/>
              <a:gdLst/>
              <a:ahLst/>
              <a:cxnLst/>
              <a:rect r="r" b="b" t="t" l="l"/>
              <a:pathLst>
                <a:path h="15837027" w="15824835">
                  <a:moveTo>
                    <a:pt x="3847084" y="0"/>
                  </a:moveTo>
                  <a:cubicBezTo>
                    <a:pt x="3505200" y="0"/>
                    <a:pt x="3170047" y="50927"/>
                    <a:pt x="2843149" y="154178"/>
                  </a:cubicBezTo>
                  <a:cubicBezTo>
                    <a:pt x="2045081" y="406146"/>
                    <a:pt x="1382141" y="861441"/>
                    <a:pt x="844931" y="1500378"/>
                  </a:cubicBezTo>
                  <a:cubicBezTo>
                    <a:pt x="463677" y="1954022"/>
                    <a:pt x="196469" y="2466721"/>
                    <a:pt x="66167" y="3047111"/>
                  </a:cubicBezTo>
                  <a:cubicBezTo>
                    <a:pt x="381" y="3340862"/>
                    <a:pt x="0" y="3638677"/>
                    <a:pt x="254" y="3938651"/>
                  </a:cubicBezTo>
                  <a:cubicBezTo>
                    <a:pt x="3556" y="7867015"/>
                    <a:pt x="2413" y="11795506"/>
                    <a:pt x="2413" y="15723997"/>
                  </a:cubicBezTo>
                  <a:lnTo>
                    <a:pt x="2413" y="15834740"/>
                  </a:lnTo>
                  <a:cubicBezTo>
                    <a:pt x="1652397" y="15834740"/>
                    <a:pt x="3288792" y="15834740"/>
                    <a:pt x="4933823" y="15834740"/>
                  </a:cubicBezTo>
                  <a:cubicBezTo>
                    <a:pt x="6967982" y="15835630"/>
                    <a:pt x="8995664" y="15836900"/>
                    <a:pt x="11022584" y="15837027"/>
                  </a:cubicBezTo>
                  <a:lnTo>
                    <a:pt x="11128248" y="15837027"/>
                  </a:lnTo>
                  <a:lnTo>
                    <a:pt x="11893296" y="15836900"/>
                  </a:lnTo>
                  <a:cubicBezTo>
                    <a:pt x="12264136" y="15836773"/>
                    <a:pt x="12631166" y="15794735"/>
                    <a:pt x="12985496" y="15680310"/>
                  </a:cubicBezTo>
                  <a:cubicBezTo>
                    <a:pt x="13783437" y="15422753"/>
                    <a:pt x="14452473" y="14971395"/>
                    <a:pt x="14988539" y="14326108"/>
                  </a:cubicBezTo>
                  <a:cubicBezTo>
                    <a:pt x="15365222" y="13872845"/>
                    <a:pt x="15631287" y="13362939"/>
                    <a:pt x="15761969" y="12785852"/>
                  </a:cubicBezTo>
                  <a:cubicBezTo>
                    <a:pt x="15820516" y="12527026"/>
                    <a:pt x="15824708" y="12265152"/>
                    <a:pt x="15824835" y="12001627"/>
                  </a:cubicBezTo>
                  <a:lnTo>
                    <a:pt x="15824708" y="11902567"/>
                  </a:lnTo>
                  <a:cubicBezTo>
                    <a:pt x="15821533" y="7974076"/>
                    <a:pt x="15822549" y="4045585"/>
                    <a:pt x="15822549" y="117221"/>
                  </a:cubicBezTo>
                  <a:lnTo>
                    <a:pt x="15822549" y="5842"/>
                  </a:lnTo>
                  <a:lnTo>
                    <a:pt x="13417041" y="5842"/>
                  </a:lnTo>
                  <a:cubicBezTo>
                    <a:pt x="10338181" y="5842"/>
                    <a:pt x="7259320" y="5842"/>
                    <a:pt x="4180459" y="5588"/>
                  </a:cubicBezTo>
                  <a:lnTo>
                    <a:pt x="3943477" y="1397"/>
                  </a:lnTo>
                  <a:lnTo>
                    <a:pt x="3847084" y="0"/>
                  </a:lnTo>
                  <a:close/>
                </a:path>
              </a:pathLst>
            </a:custGeom>
            <a:solidFill>
              <a:srgbClr val="0B1D56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28" id="28"/>
          <p:cNvGrpSpPr/>
          <p:nvPr/>
        </p:nvGrpSpPr>
        <p:grpSpPr>
          <a:xfrm rot="0">
            <a:off x="11867878" y="3778739"/>
            <a:ext cx="226725" cy="226725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anchor="ctr" rtlCol="false" tIns="39828" lIns="39828" bIns="39828" rIns="39828"/>
            <a:lstStyle/>
            <a:p>
              <a:pPr algn="ctr">
                <a:lnSpc>
                  <a:spcPts val="3741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11908815" y="3815107"/>
            <a:ext cx="144850" cy="144850"/>
            <a:chOff x="0" y="0"/>
            <a:chExt cx="812800" cy="8128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B745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anchor="ctr" rtlCol="false" tIns="39828" lIns="39828" bIns="39828" rIns="39828"/>
            <a:lstStyle/>
            <a:p>
              <a:pPr algn="ctr">
                <a:lnSpc>
                  <a:spcPts val="3741"/>
                </a:lnSpc>
              </a:pP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11598210" y="3775005"/>
            <a:ext cx="230458" cy="230458"/>
            <a:chOff x="0" y="0"/>
            <a:chExt cx="812800" cy="8128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anchor="ctr" rtlCol="false" tIns="39828" lIns="39828" bIns="39828" rIns="39828"/>
            <a:lstStyle/>
            <a:p>
              <a:pPr algn="ctr">
                <a:lnSpc>
                  <a:spcPts val="3741"/>
                </a:lnSpc>
              </a:pP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11639821" y="3812047"/>
            <a:ext cx="147235" cy="147235"/>
            <a:chOff x="0" y="0"/>
            <a:chExt cx="812800" cy="81280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62F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anchor="ctr" rtlCol="false" tIns="39828" lIns="39828" bIns="39828" rIns="39828"/>
            <a:lstStyle/>
            <a:p>
              <a:pPr algn="ctr">
                <a:lnSpc>
                  <a:spcPts val="3741"/>
                </a:lnSpc>
              </a:pP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9559828" y="5143500"/>
            <a:ext cx="8129896" cy="1633396"/>
            <a:chOff x="0" y="0"/>
            <a:chExt cx="2141207" cy="430195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2141207" cy="430195"/>
            </a:xfrm>
            <a:custGeom>
              <a:avLst/>
              <a:gdLst/>
              <a:ahLst/>
              <a:cxnLst/>
              <a:rect r="r" b="b" t="t" l="l"/>
              <a:pathLst>
                <a:path h="430195" w="2141207">
                  <a:moveTo>
                    <a:pt x="0" y="0"/>
                  </a:moveTo>
                  <a:lnTo>
                    <a:pt x="2141207" y="0"/>
                  </a:lnTo>
                  <a:lnTo>
                    <a:pt x="2141207" y="430195"/>
                  </a:lnTo>
                  <a:lnTo>
                    <a:pt x="0" y="430195"/>
                  </a:lnTo>
                  <a:close/>
                </a:path>
              </a:pathLst>
            </a:custGeom>
            <a:solidFill>
              <a:srgbClr val="E6EBF0">
                <a:alpha val="89804"/>
              </a:srgbClr>
            </a:solidFill>
          </p:spPr>
        </p:sp>
        <p:sp>
          <p:nvSpPr>
            <p:cNvPr name="TextBox 42" id="42"/>
            <p:cNvSpPr txBox="true"/>
            <p:nvPr/>
          </p:nvSpPr>
          <p:spPr>
            <a:xfrm>
              <a:off x="0" y="-57150"/>
              <a:ext cx="2141207" cy="4873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grpSp>
        <p:nvGrpSpPr>
          <p:cNvPr name="Group 43" id="43"/>
          <p:cNvGrpSpPr/>
          <p:nvPr/>
        </p:nvGrpSpPr>
        <p:grpSpPr>
          <a:xfrm rot="0">
            <a:off x="597752" y="5143500"/>
            <a:ext cx="7327977" cy="1633396"/>
            <a:chOff x="0" y="0"/>
            <a:chExt cx="1930002" cy="430195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1930002" cy="430195"/>
            </a:xfrm>
            <a:custGeom>
              <a:avLst/>
              <a:gdLst/>
              <a:ahLst/>
              <a:cxnLst/>
              <a:rect r="r" b="b" t="t" l="l"/>
              <a:pathLst>
                <a:path h="430195" w="1930002">
                  <a:moveTo>
                    <a:pt x="0" y="0"/>
                  </a:moveTo>
                  <a:lnTo>
                    <a:pt x="1930002" y="0"/>
                  </a:lnTo>
                  <a:lnTo>
                    <a:pt x="1930002" y="430195"/>
                  </a:lnTo>
                  <a:lnTo>
                    <a:pt x="0" y="430195"/>
                  </a:lnTo>
                  <a:close/>
                </a:path>
              </a:pathLst>
            </a:custGeom>
            <a:solidFill>
              <a:srgbClr val="E6EBF0">
                <a:alpha val="89804"/>
              </a:srgbClr>
            </a:solidFill>
          </p:spPr>
        </p:sp>
        <p:sp>
          <p:nvSpPr>
            <p:cNvPr name="TextBox 45" id="45"/>
            <p:cNvSpPr txBox="true"/>
            <p:nvPr/>
          </p:nvSpPr>
          <p:spPr>
            <a:xfrm>
              <a:off x="0" y="-57150"/>
              <a:ext cx="1930002" cy="4873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grpSp>
        <p:nvGrpSpPr>
          <p:cNvPr name="Group 46" id="46"/>
          <p:cNvGrpSpPr/>
          <p:nvPr/>
        </p:nvGrpSpPr>
        <p:grpSpPr>
          <a:xfrm rot="0">
            <a:off x="1028700" y="5446800"/>
            <a:ext cx="7521192" cy="1026795"/>
            <a:chOff x="0" y="0"/>
            <a:chExt cx="10028256" cy="1369060"/>
          </a:xfrm>
        </p:grpSpPr>
        <p:sp>
          <p:nvSpPr>
            <p:cNvPr name="TextBox 47" id="47"/>
            <p:cNvSpPr txBox="true"/>
            <p:nvPr/>
          </p:nvSpPr>
          <p:spPr>
            <a:xfrm rot="0">
              <a:off x="0" y="9525"/>
              <a:ext cx="7519100" cy="4725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808"/>
                </a:lnSpc>
              </a:pPr>
              <a:r>
                <a:rPr lang="en-US" sz="2400" b="true">
                  <a:solidFill>
                    <a:srgbClr val="00AFAA"/>
                  </a:solidFill>
                  <a:latin typeface="Titillium Web Bold"/>
                  <a:ea typeface="Titillium Web Bold"/>
                  <a:cs typeface="Titillium Web Bold"/>
                  <a:sym typeface="Titillium Web Bold"/>
                </a:rPr>
                <a:t>Module 1</a:t>
              </a:r>
            </a:p>
          </p:txBody>
        </p:sp>
        <p:sp>
          <p:nvSpPr>
            <p:cNvPr name="TextBox 48" id="48"/>
            <p:cNvSpPr txBox="true"/>
            <p:nvPr/>
          </p:nvSpPr>
          <p:spPr>
            <a:xfrm rot="0">
              <a:off x="0" y="714121"/>
              <a:ext cx="10028256" cy="6549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861"/>
                </a:lnSpc>
                <a:spcBef>
                  <a:spcPct val="0"/>
                </a:spcBef>
              </a:pPr>
              <a:r>
                <a:rPr lang="en-US" sz="3300" strike="noStrike" u="none">
                  <a:solidFill>
                    <a:srgbClr val="03124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Understanding the Problem</a:t>
              </a:r>
            </a:p>
          </p:txBody>
        </p:sp>
      </p:grpSp>
      <p:grpSp>
        <p:nvGrpSpPr>
          <p:cNvPr name="Group 49" id="49"/>
          <p:cNvGrpSpPr/>
          <p:nvPr/>
        </p:nvGrpSpPr>
        <p:grpSpPr>
          <a:xfrm rot="0">
            <a:off x="1069011" y="7367446"/>
            <a:ext cx="7541173" cy="1332527"/>
            <a:chOff x="0" y="0"/>
            <a:chExt cx="10054898" cy="1776703"/>
          </a:xfrm>
        </p:grpSpPr>
        <p:sp>
          <p:nvSpPr>
            <p:cNvPr name="TextBox 50" id="50"/>
            <p:cNvSpPr txBox="true"/>
            <p:nvPr/>
          </p:nvSpPr>
          <p:spPr>
            <a:xfrm rot="0">
              <a:off x="552752" y="-47625"/>
              <a:ext cx="9502146" cy="18243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728"/>
                </a:lnSpc>
              </a:pPr>
              <a:r>
                <a:rPr lang="en-US" sz="2663">
                  <a:solidFill>
                    <a:srgbClr val="FFFFFF"/>
                  </a:solidFill>
                  <a:latin typeface="Titillium Web Regular"/>
                  <a:ea typeface="Titillium Web Regular"/>
                  <a:cs typeface="Titillium Web Regular"/>
                  <a:sym typeface="Titillium Web Regular"/>
                </a:rPr>
                <a:t>Identify global food system challenges</a:t>
              </a:r>
            </a:p>
            <a:p>
              <a:pPr algn="l">
                <a:lnSpc>
                  <a:spcPts val="3728"/>
                </a:lnSpc>
              </a:pPr>
              <a:r>
                <a:rPr lang="en-US" sz="2663">
                  <a:solidFill>
                    <a:srgbClr val="FFFFFF"/>
                  </a:solidFill>
                  <a:latin typeface="Titillium Web Regular"/>
                  <a:ea typeface="Titillium Web Regular"/>
                  <a:cs typeface="Titillium Web Regular"/>
                  <a:sym typeface="Titillium Web Regular"/>
                </a:rPr>
                <a:t>Use the problem tree technique</a:t>
              </a:r>
            </a:p>
            <a:p>
              <a:pPr algn="l">
                <a:lnSpc>
                  <a:spcPts val="3728"/>
                </a:lnSpc>
              </a:pPr>
              <a:r>
                <a:rPr lang="en-US" sz="2663">
                  <a:solidFill>
                    <a:srgbClr val="FFFFFF"/>
                  </a:solidFill>
                  <a:latin typeface="Titillium Web Regular"/>
                  <a:ea typeface="Titillium Web Regular"/>
                  <a:cs typeface="Titillium Web Regular"/>
                  <a:sym typeface="Titillium Web Regular"/>
                </a:rPr>
                <a:t>Define your customer and market gaps</a:t>
              </a:r>
            </a:p>
          </p:txBody>
        </p:sp>
        <p:sp>
          <p:nvSpPr>
            <p:cNvPr name="Freeform 51" id="51"/>
            <p:cNvSpPr/>
            <p:nvPr/>
          </p:nvSpPr>
          <p:spPr>
            <a:xfrm flipH="false" flipV="false" rot="0">
              <a:off x="0" y="93819"/>
              <a:ext cx="243235" cy="363643"/>
            </a:xfrm>
            <a:custGeom>
              <a:avLst/>
              <a:gdLst/>
              <a:ahLst/>
              <a:cxnLst/>
              <a:rect r="r" b="b" t="t" l="l"/>
              <a:pathLst>
                <a:path h="363643" w="243235">
                  <a:moveTo>
                    <a:pt x="0" y="0"/>
                  </a:moveTo>
                  <a:lnTo>
                    <a:pt x="243235" y="0"/>
                  </a:lnTo>
                  <a:lnTo>
                    <a:pt x="243235" y="363643"/>
                  </a:lnTo>
                  <a:lnTo>
                    <a:pt x="0" y="363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2" id="52"/>
            <p:cNvSpPr/>
            <p:nvPr/>
          </p:nvSpPr>
          <p:spPr>
            <a:xfrm flipH="false" flipV="false" rot="0">
              <a:off x="0" y="706530"/>
              <a:ext cx="243235" cy="363643"/>
            </a:xfrm>
            <a:custGeom>
              <a:avLst/>
              <a:gdLst/>
              <a:ahLst/>
              <a:cxnLst/>
              <a:rect r="r" b="b" t="t" l="l"/>
              <a:pathLst>
                <a:path h="363643" w="243235">
                  <a:moveTo>
                    <a:pt x="0" y="0"/>
                  </a:moveTo>
                  <a:lnTo>
                    <a:pt x="243235" y="0"/>
                  </a:lnTo>
                  <a:lnTo>
                    <a:pt x="243235" y="363643"/>
                  </a:lnTo>
                  <a:lnTo>
                    <a:pt x="0" y="363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3" id="53"/>
            <p:cNvSpPr/>
            <p:nvPr/>
          </p:nvSpPr>
          <p:spPr>
            <a:xfrm flipH="false" flipV="false" rot="0">
              <a:off x="0" y="1324173"/>
              <a:ext cx="243235" cy="363643"/>
            </a:xfrm>
            <a:custGeom>
              <a:avLst/>
              <a:gdLst/>
              <a:ahLst/>
              <a:cxnLst/>
              <a:rect r="r" b="b" t="t" l="l"/>
              <a:pathLst>
                <a:path h="363643" w="243235">
                  <a:moveTo>
                    <a:pt x="0" y="0"/>
                  </a:moveTo>
                  <a:lnTo>
                    <a:pt x="243235" y="0"/>
                  </a:lnTo>
                  <a:lnTo>
                    <a:pt x="243235" y="363644"/>
                  </a:lnTo>
                  <a:lnTo>
                    <a:pt x="0" y="3636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54" id="54"/>
          <p:cNvSpPr/>
          <p:nvPr/>
        </p:nvSpPr>
        <p:spPr>
          <a:xfrm flipH="false" flipV="false" rot="0">
            <a:off x="9797058" y="7437810"/>
            <a:ext cx="182426" cy="272732"/>
          </a:xfrm>
          <a:custGeom>
            <a:avLst/>
            <a:gdLst/>
            <a:ahLst/>
            <a:cxnLst/>
            <a:rect r="r" b="b" t="t" l="l"/>
            <a:pathLst>
              <a:path h="272732" w="182426">
                <a:moveTo>
                  <a:pt x="0" y="0"/>
                </a:moveTo>
                <a:lnTo>
                  <a:pt x="182426" y="0"/>
                </a:lnTo>
                <a:lnTo>
                  <a:pt x="182426" y="272732"/>
                </a:lnTo>
                <a:lnTo>
                  <a:pt x="0" y="2727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5" id="55"/>
          <p:cNvSpPr/>
          <p:nvPr/>
        </p:nvSpPr>
        <p:spPr>
          <a:xfrm flipH="false" flipV="false" rot="0">
            <a:off x="9797058" y="7897343"/>
            <a:ext cx="182426" cy="272732"/>
          </a:xfrm>
          <a:custGeom>
            <a:avLst/>
            <a:gdLst/>
            <a:ahLst/>
            <a:cxnLst/>
            <a:rect r="r" b="b" t="t" l="l"/>
            <a:pathLst>
              <a:path h="272732" w="182426">
                <a:moveTo>
                  <a:pt x="0" y="0"/>
                </a:moveTo>
                <a:lnTo>
                  <a:pt x="182426" y="0"/>
                </a:lnTo>
                <a:lnTo>
                  <a:pt x="182426" y="272733"/>
                </a:lnTo>
                <a:lnTo>
                  <a:pt x="0" y="2727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6" id="56"/>
          <p:cNvSpPr/>
          <p:nvPr/>
        </p:nvSpPr>
        <p:spPr>
          <a:xfrm flipH="false" flipV="false" rot="0">
            <a:off x="9797058" y="8360576"/>
            <a:ext cx="182426" cy="272732"/>
          </a:xfrm>
          <a:custGeom>
            <a:avLst/>
            <a:gdLst/>
            <a:ahLst/>
            <a:cxnLst/>
            <a:rect r="r" b="b" t="t" l="l"/>
            <a:pathLst>
              <a:path h="272732" w="182426">
                <a:moveTo>
                  <a:pt x="0" y="0"/>
                </a:moveTo>
                <a:lnTo>
                  <a:pt x="182426" y="0"/>
                </a:lnTo>
                <a:lnTo>
                  <a:pt x="182426" y="272732"/>
                </a:lnTo>
                <a:lnTo>
                  <a:pt x="0" y="2727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7" id="57"/>
          <p:cNvGrpSpPr/>
          <p:nvPr/>
        </p:nvGrpSpPr>
        <p:grpSpPr>
          <a:xfrm rot="0">
            <a:off x="7126111" y="5143500"/>
            <a:ext cx="1543946" cy="1633396"/>
            <a:chOff x="0" y="0"/>
            <a:chExt cx="559823" cy="592257"/>
          </a:xfrm>
        </p:grpSpPr>
        <p:sp>
          <p:nvSpPr>
            <p:cNvPr name="Freeform 58" id="58"/>
            <p:cNvSpPr/>
            <p:nvPr/>
          </p:nvSpPr>
          <p:spPr>
            <a:xfrm flipH="false" flipV="false" rot="0">
              <a:off x="0" y="0"/>
              <a:ext cx="559823" cy="592257"/>
            </a:xfrm>
            <a:custGeom>
              <a:avLst/>
              <a:gdLst/>
              <a:ahLst/>
              <a:cxnLst/>
              <a:rect r="r" b="b" t="t" l="l"/>
              <a:pathLst>
                <a:path h="592257" w="559823">
                  <a:moveTo>
                    <a:pt x="356623" y="0"/>
                  </a:moveTo>
                  <a:lnTo>
                    <a:pt x="0" y="0"/>
                  </a:lnTo>
                  <a:lnTo>
                    <a:pt x="0" y="592257"/>
                  </a:lnTo>
                  <a:lnTo>
                    <a:pt x="356623" y="592257"/>
                  </a:lnTo>
                  <a:lnTo>
                    <a:pt x="559823" y="296128"/>
                  </a:lnTo>
                  <a:lnTo>
                    <a:pt x="356623" y="0"/>
                  </a:lnTo>
                  <a:close/>
                </a:path>
              </a:pathLst>
            </a:custGeom>
            <a:solidFill>
              <a:srgbClr val="D0DAE5"/>
            </a:solidFill>
          </p:spPr>
        </p:sp>
        <p:sp>
          <p:nvSpPr>
            <p:cNvPr name="TextBox 59" id="59"/>
            <p:cNvSpPr txBox="true"/>
            <p:nvPr/>
          </p:nvSpPr>
          <p:spPr>
            <a:xfrm>
              <a:off x="0" y="-85725"/>
              <a:ext cx="445523" cy="6779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41"/>
                </a:lnSpc>
              </a:pPr>
            </a:p>
          </p:txBody>
        </p:sp>
      </p:grpSp>
      <p:grpSp>
        <p:nvGrpSpPr>
          <p:cNvPr name="Group 60" id="60"/>
          <p:cNvGrpSpPr/>
          <p:nvPr/>
        </p:nvGrpSpPr>
        <p:grpSpPr>
          <a:xfrm rot="0">
            <a:off x="8657425" y="5143500"/>
            <a:ext cx="1709557" cy="1633396"/>
            <a:chOff x="0" y="0"/>
            <a:chExt cx="313842" cy="299860"/>
          </a:xfrm>
        </p:grpSpPr>
        <p:sp>
          <p:nvSpPr>
            <p:cNvPr name="Freeform 61" id="61"/>
            <p:cNvSpPr/>
            <p:nvPr/>
          </p:nvSpPr>
          <p:spPr>
            <a:xfrm flipH="false" flipV="false" rot="0">
              <a:off x="0" y="0"/>
              <a:ext cx="313842" cy="299860"/>
            </a:xfrm>
            <a:custGeom>
              <a:avLst/>
              <a:gdLst/>
              <a:ahLst/>
              <a:cxnLst/>
              <a:rect r="r" b="b" t="t" l="l"/>
              <a:pathLst>
                <a:path h="299860" w="313842">
                  <a:moveTo>
                    <a:pt x="313842" y="0"/>
                  </a:moveTo>
                  <a:lnTo>
                    <a:pt x="0" y="0"/>
                  </a:lnTo>
                  <a:lnTo>
                    <a:pt x="101600" y="149930"/>
                  </a:lnTo>
                  <a:lnTo>
                    <a:pt x="0" y="299860"/>
                  </a:lnTo>
                  <a:lnTo>
                    <a:pt x="313842" y="299860"/>
                  </a:lnTo>
                  <a:lnTo>
                    <a:pt x="212242" y="149930"/>
                  </a:lnTo>
                  <a:lnTo>
                    <a:pt x="313842" y="0"/>
                  </a:lnTo>
                  <a:close/>
                </a:path>
              </a:pathLst>
            </a:custGeom>
            <a:solidFill>
              <a:srgbClr val="D0DAE5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62" id="62"/>
          <p:cNvGrpSpPr/>
          <p:nvPr/>
        </p:nvGrpSpPr>
        <p:grpSpPr>
          <a:xfrm rot="0">
            <a:off x="9797058" y="5446800"/>
            <a:ext cx="7521192" cy="1026795"/>
            <a:chOff x="0" y="0"/>
            <a:chExt cx="10028256" cy="1369060"/>
          </a:xfrm>
        </p:grpSpPr>
        <p:sp>
          <p:nvSpPr>
            <p:cNvPr name="TextBox 63" id="63"/>
            <p:cNvSpPr txBox="true"/>
            <p:nvPr/>
          </p:nvSpPr>
          <p:spPr>
            <a:xfrm rot="0">
              <a:off x="0" y="9525"/>
              <a:ext cx="7519100" cy="4725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808"/>
                </a:lnSpc>
              </a:pPr>
              <a:r>
                <a:rPr lang="en-US" sz="2400" b="true">
                  <a:solidFill>
                    <a:srgbClr val="034EA2"/>
                  </a:solidFill>
                  <a:latin typeface="Titillium Web Bold"/>
                  <a:ea typeface="Titillium Web Bold"/>
                  <a:cs typeface="Titillium Web Bold"/>
                  <a:sym typeface="Titillium Web Bold"/>
                </a:rPr>
                <a:t>Module 2</a:t>
              </a:r>
            </a:p>
          </p:txBody>
        </p:sp>
        <p:sp>
          <p:nvSpPr>
            <p:cNvPr name="TextBox 64" id="64"/>
            <p:cNvSpPr txBox="true"/>
            <p:nvPr/>
          </p:nvSpPr>
          <p:spPr>
            <a:xfrm rot="0">
              <a:off x="0" y="714121"/>
              <a:ext cx="10028256" cy="6549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861"/>
                </a:lnSpc>
                <a:spcBef>
                  <a:spcPct val="0"/>
                </a:spcBef>
              </a:pPr>
              <a:r>
                <a:rPr lang="en-US" sz="3300" strike="noStrike" u="none">
                  <a:solidFill>
                    <a:srgbClr val="03124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Delivering the Solution</a:t>
              </a:r>
            </a:p>
          </p:txBody>
        </p:sp>
      </p:grpSp>
      <p:sp>
        <p:nvSpPr>
          <p:cNvPr name="TextBox 65" id="65"/>
          <p:cNvSpPr txBox="true"/>
          <p:nvPr/>
        </p:nvSpPr>
        <p:spPr>
          <a:xfrm rot="0">
            <a:off x="597752" y="411209"/>
            <a:ext cx="11778229" cy="927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99"/>
              </a:lnSpc>
              <a:spcBef>
                <a:spcPct val="0"/>
              </a:spcBef>
            </a:pPr>
            <a:r>
              <a:rPr lang="en-US" sz="5499" spc="82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You Will Learn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597752" y="1859579"/>
            <a:ext cx="5094844" cy="869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b="true" sz="2500" spc="37">
                <a:solidFill>
                  <a:srgbClr val="FFFFFF">
                    <a:alpha val="84706"/>
                  </a:srgbClr>
                </a:solidFill>
                <a:latin typeface="Titillium Web Regular Bold"/>
                <a:ea typeface="Titillium Web Regular Bold"/>
                <a:cs typeface="Titillium Web Regular Bold"/>
                <a:sym typeface="Titillium Web Regular Bold"/>
              </a:rPr>
              <a:t>Inspire Explore</a:t>
            </a:r>
          </a:p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sz="2500" spc="37">
                <a:solidFill>
                  <a:srgbClr val="A6A6A6">
                    <a:alpha val="84706"/>
                  </a:srgbClr>
                </a:solidFill>
                <a:latin typeface="Titillium Web Regular"/>
                <a:ea typeface="Titillium Web Regular"/>
                <a:cs typeface="Titillium Web Regular"/>
                <a:sym typeface="Titillium Web Regular"/>
              </a:rPr>
              <a:t>Competencies and Skills to Develop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1180253" y="3576247"/>
            <a:ext cx="4248692" cy="548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674"/>
              </a:lnSpc>
              <a:spcBef>
                <a:spcPct val="0"/>
              </a:spcBef>
            </a:pPr>
            <a:r>
              <a:rPr lang="en-US" b="true" sz="3116" strike="noStrike" u="none">
                <a:solidFill>
                  <a:srgbClr val="FFFFFF"/>
                </a:solidFill>
                <a:latin typeface="Titillium Web Regular Bold"/>
                <a:ea typeface="Titillium Web Regular Bold"/>
                <a:cs typeface="Titillium Web Regular Bold"/>
                <a:sym typeface="Titillium Web Regular Bold"/>
              </a:rPr>
              <a:t>Competency Framework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8549892" y="3662934"/>
            <a:ext cx="2801052" cy="374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99"/>
              </a:lnSpc>
            </a:pPr>
            <a:r>
              <a:rPr lang="en-US" sz="1999" b="true">
                <a:solidFill>
                  <a:srgbClr val="FFFFFF">
                    <a:alpha val="89804"/>
                  </a:srgbClr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ENTREPRENEURSHIP​</a:t>
            </a:r>
          </a:p>
        </p:txBody>
      </p:sp>
      <p:sp>
        <p:nvSpPr>
          <p:cNvPr name="TextBox 69" id="69"/>
          <p:cNvSpPr txBox="true"/>
          <p:nvPr/>
        </p:nvSpPr>
        <p:spPr>
          <a:xfrm rot="0">
            <a:off x="12332727" y="3662934"/>
            <a:ext cx="1915476" cy="374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99"/>
              </a:lnSpc>
              <a:spcBef>
                <a:spcPct val="0"/>
              </a:spcBef>
            </a:pPr>
            <a:r>
              <a:rPr lang="en-US" b="true" sz="1999" strike="noStrike" u="none">
                <a:solidFill>
                  <a:srgbClr val="FFFFFF">
                    <a:alpha val="89804"/>
                  </a:srgbClr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FOOD SYSTEMS</a:t>
            </a:r>
          </a:p>
        </p:txBody>
      </p:sp>
      <p:sp>
        <p:nvSpPr>
          <p:cNvPr name="TextBox 70" id="70"/>
          <p:cNvSpPr txBox="true"/>
          <p:nvPr/>
        </p:nvSpPr>
        <p:spPr>
          <a:xfrm rot="0">
            <a:off x="14714928" y="3669919"/>
            <a:ext cx="2298792" cy="360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39"/>
              </a:lnSpc>
              <a:spcBef>
                <a:spcPct val="0"/>
              </a:spcBef>
            </a:pPr>
            <a:r>
              <a:rPr lang="en-US" b="true" sz="1899">
                <a:solidFill>
                  <a:srgbClr val="152D79">
                    <a:alpha val="89804"/>
                  </a:srgbClr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EXPLORE LEVEL</a:t>
            </a:r>
          </a:p>
        </p:txBody>
      </p:sp>
      <p:sp>
        <p:nvSpPr>
          <p:cNvPr name="TextBox 71" id="71"/>
          <p:cNvSpPr txBox="true"/>
          <p:nvPr/>
        </p:nvSpPr>
        <p:spPr>
          <a:xfrm rot="0">
            <a:off x="10211621" y="7319821"/>
            <a:ext cx="7126610" cy="13801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28"/>
              </a:lnSpc>
            </a:pPr>
            <a:r>
              <a:rPr lang="en-US" sz="2663">
                <a:solidFill>
                  <a:srgbClr val="FFFFFF"/>
                </a:solidFill>
                <a:latin typeface="Titillium Web Regular"/>
                <a:ea typeface="Titillium Web Regular"/>
                <a:cs typeface="Titillium Web Regular"/>
                <a:sym typeface="Titillium Web Regular"/>
              </a:rPr>
              <a:t>Create a compelling value proposition</a:t>
            </a:r>
          </a:p>
          <a:p>
            <a:pPr algn="l">
              <a:lnSpc>
                <a:spcPts val="3728"/>
              </a:lnSpc>
            </a:pPr>
            <a:r>
              <a:rPr lang="en-US" sz="2663">
                <a:solidFill>
                  <a:srgbClr val="FFFFFF"/>
                </a:solidFill>
                <a:latin typeface="Titillium Web Regular"/>
                <a:ea typeface="Titillium Web Regular"/>
                <a:cs typeface="Titillium Web Regular"/>
                <a:sym typeface="Titillium Web Regular"/>
              </a:rPr>
              <a:t>Stakeholder and sustainability focus</a:t>
            </a:r>
          </a:p>
          <a:p>
            <a:pPr algn="l">
              <a:lnSpc>
                <a:spcPts val="3728"/>
              </a:lnSpc>
            </a:pPr>
            <a:r>
              <a:rPr lang="en-US" sz="2663">
                <a:solidFill>
                  <a:srgbClr val="FFFFFF"/>
                </a:solidFill>
                <a:latin typeface="Titillium Web Regular"/>
                <a:ea typeface="Titillium Web Regular"/>
                <a:cs typeface="Titillium Web Regular"/>
                <a:sym typeface="Titillium Web Regular"/>
              </a:rPr>
              <a:t>Understand key activities and partners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34EA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5135767" y="-22128523"/>
            <a:ext cx="83497171" cy="41748585"/>
          </a:xfrm>
          <a:custGeom>
            <a:avLst/>
            <a:gdLst/>
            <a:ahLst/>
            <a:cxnLst/>
            <a:rect r="r" b="b" t="t" l="l"/>
            <a:pathLst>
              <a:path h="41748585" w="83497171">
                <a:moveTo>
                  <a:pt x="0" y="0"/>
                </a:moveTo>
                <a:lnTo>
                  <a:pt x="83497171" y="0"/>
                </a:lnTo>
                <a:lnTo>
                  <a:pt x="83497171" y="41748586"/>
                </a:lnTo>
                <a:lnTo>
                  <a:pt x="0" y="417485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597752" y="1592666"/>
            <a:ext cx="1811053" cy="0"/>
          </a:xfrm>
          <a:prstGeom prst="line">
            <a:avLst/>
          </a:prstGeom>
          <a:ln cap="flat" w="95250">
            <a:solidFill>
              <a:srgbClr val="00AFAA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3217023" y="506459"/>
            <a:ext cx="4472701" cy="761259"/>
          </a:xfrm>
          <a:custGeom>
            <a:avLst/>
            <a:gdLst/>
            <a:ahLst/>
            <a:cxnLst/>
            <a:rect r="r" b="b" t="t" l="l"/>
            <a:pathLst>
              <a:path h="761259" w="4472701">
                <a:moveTo>
                  <a:pt x="0" y="0"/>
                </a:moveTo>
                <a:lnTo>
                  <a:pt x="4472701" y="0"/>
                </a:lnTo>
                <a:lnTo>
                  <a:pt x="4472701" y="761260"/>
                </a:lnTo>
                <a:lnTo>
                  <a:pt x="0" y="7612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11000767" y="4658107"/>
            <a:ext cx="9196244" cy="9200387"/>
            <a:chOff x="0" y="0"/>
            <a:chExt cx="15985211" cy="1599241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-32131" y="0"/>
              <a:ext cx="16799687" cy="15992348"/>
            </a:xfrm>
            <a:custGeom>
              <a:avLst/>
              <a:gdLst/>
              <a:ahLst/>
              <a:cxnLst/>
              <a:rect r="r" b="b" t="t" l="l"/>
              <a:pathLst>
                <a:path h="15992348" w="16799687">
                  <a:moveTo>
                    <a:pt x="8031734" y="0"/>
                  </a:moveTo>
                  <a:cubicBezTo>
                    <a:pt x="6562598" y="0"/>
                    <a:pt x="5136642" y="402463"/>
                    <a:pt x="3948811" y="1123061"/>
                  </a:cubicBezTo>
                  <a:cubicBezTo>
                    <a:pt x="4122039" y="1401572"/>
                    <a:pt x="4295267" y="1680083"/>
                    <a:pt x="4470654" y="1962150"/>
                  </a:cubicBezTo>
                  <a:cubicBezTo>
                    <a:pt x="4497959" y="1948434"/>
                    <a:pt x="4520692" y="1938274"/>
                    <a:pt x="4542155" y="1925955"/>
                  </a:cubicBezTo>
                  <a:cubicBezTo>
                    <a:pt x="5513324" y="1370203"/>
                    <a:pt x="6559931" y="1066927"/>
                    <a:pt x="7675245" y="1007745"/>
                  </a:cubicBezTo>
                  <a:cubicBezTo>
                    <a:pt x="7798054" y="1001268"/>
                    <a:pt x="7920482" y="997966"/>
                    <a:pt x="8042529" y="997966"/>
                  </a:cubicBezTo>
                  <a:cubicBezTo>
                    <a:pt x="8728583" y="997966"/>
                    <a:pt x="9403715" y="1100709"/>
                    <a:pt x="10063607" y="1304544"/>
                  </a:cubicBezTo>
                  <a:cubicBezTo>
                    <a:pt x="11405489" y="1719199"/>
                    <a:pt x="12539599" y="2458593"/>
                    <a:pt x="13421996" y="3551682"/>
                  </a:cubicBezTo>
                  <a:cubicBezTo>
                    <a:pt x="14739367" y="5183632"/>
                    <a:pt x="15237842" y="7049389"/>
                    <a:pt x="14923008" y="9124315"/>
                  </a:cubicBezTo>
                  <a:cubicBezTo>
                    <a:pt x="14765401" y="10162921"/>
                    <a:pt x="14372209" y="11111865"/>
                    <a:pt x="13774039" y="11974957"/>
                  </a:cubicBezTo>
                  <a:cubicBezTo>
                    <a:pt x="13037312" y="13038201"/>
                    <a:pt x="12079479" y="13838555"/>
                    <a:pt x="10900919" y="14371955"/>
                  </a:cubicBezTo>
                  <a:cubicBezTo>
                    <a:pt x="10051161" y="14756639"/>
                    <a:pt x="9158606" y="14961617"/>
                    <a:pt x="8226172" y="14988668"/>
                  </a:cubicBezTo>
                  <a:cubicBezTo>
                    <a:pt x="8150988" y="14990828"/>
                    <a:pt x="8075931" y="14991970"/>
                    <a:pt x="8000747" y="14991970"/>
                  </a:cubicBezTo>
                  <a:cubicBezTo>
                    <a:pt x="7649592" y="14991970"/>
                    <a:pt x="7298945" y="14967206"/>
                    <a:pt x="6945504" y="14907388"/>
                  </a:cubicBezTo>
                  <a:cubicBezTo>
                    <a:pt x="6595747" y="14826616"/>
                    <a:pt x="6247004" y="14767052"/>
                    <a:pt x="5911978" y="14663548"/>
                  </a:cubicBezTo>
                  <a:cubicBezTo>
                    <a:pt x="4897502" y="14349732"/>
                    <a:pt x="4003296" y="13823570"/>
                    <a:pt x="3229357" y="13094463"/>
                  </a:cubicBezTo>
                  <a:cubicBezTo>
                    <a:pt x="2461896" y="12371452"/>
                    <a:pt x="1887094" y="11518266"/>
                    <a:pt x="1502157" y="10537572"/>
                  </a:cubicBezTo>
                  <a:cubicBezTo>
                    <a:pt x="1255523" y="9909556"/>
                    <a:pt x="1102234" y="9258936"/>
                    <a:pt x="1051434" y="8585327"/>
                  </a:cubicBezTo>
                  <a:cubicBezTo>
                    <a:pt x="1036829" y="8391906"/>
                    <a:pt x="1028320" y="8197977"/>
                    <a:pt x="1016890" y="8001635"/>
                  </a:cubicBezTo>
                  <a:lnTo>
                    <a:pt x="32512" y="8001635"/>
                  </a:lnTo>
                  <a:cubicBezTo>
                    <a:pt x="0" y="11176762"/>
                    <a:pt x="2037715" y="14523720"/>
                    <a:pt x="5693283" y="15642462"/>
                  </a:cubicBezTo>
                  <a:cubicBezTo>
                    <a:pt x="6464300" y="15878428"/>
                    <a:pt x="7249033" y="15992094"/>
                    <a:pt x="8024495" y="15992348"/>
                  </a:cubicBezTo>
                  <a:lnTo>
                    <a:pt x="8029575" y="15992348"/>
                  </a:lnTo>
                  <a:cubicBezTo>
                    <a:pt x="10882630" y="15991460"/>
                    <a:pt x="13607161" y="14453997"/>
                    <a:pt x="15043912" y="11812905"/>
                  </a:cubicBezTo>
                  <a:cubicBezTo>
                    <a:pt x="16799687" y="8585200"/>
                    <a:pt x="16143351" y="4549775"/>
                    <a:pt x="13375641" y="2063369"/>
                  </a:cubicBezTo>
                  <a:cubicBezTo>
                    <a:pt x="11782806" y="632460"/>
                    <a:pt x="9873361" y="0"/>
                    <a:pt x="8031734" y="0"/>
                  </a:cubicBezTo>
                  <a:close/>
                </a:path>
              </a:pathLst>
            </a:custGeom>
            <a:solidFill>
              <a:srgbClr val="D9D9D9">
                <a:alpha val="2745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2020101" y="5682263"/>
            <a:ext cx="6717913" cy="7152212"/>
            <a:chOff x="0" y="0"/>
            <a:chExt cx="11677294" cy="1243220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-38989" y="0"/>
              <a:ext cx="11716258" cy="12432284"/>
            </a:xfrm>
            <a:custGeom>
              <a:avLst/>
              <a:gdLst/>
              <a:ahLst/>
              <a:cxnLst/>
              <a:rect r="r" b="b" t="t" l="l"/>
              <a:pathLst>
                <a:path h="12432284" w="11716258">
                  <a:moveTo>
                    <a:pt x="6233287" y="0"/>
                  </a:moveTo>
                  <a:cubicBezTo>
                    <a:pt x="5621655" y="254"/>
                    <a:pt x="5019929" y="86233"/>
                    <a:pt x="4431030" y="272034"/>
                  </a:cubicBezTo>
                  <a:cubicBezTo>
                    <a:pt x="3156839" y="673989"/>
                    <a:pt x="2104898" y="1400810"/>
                    <a:pt x="1297940" y="2467610"/>
                  </a:cubicBezTo>
                  <a:cubicBezTo>
                    <a:pt x="584073" y="3411093"/>
                    <a:pt x="173228" y="4476496"/>
                    <a:pt x="65659" y="5656326"/>
                  </a:cubicBezTo>
                  <a:cubicBezTo>
                    <a:pt x="0" y="6376416"/>
                    <a:pt x="54102" y="7087870"/>
                    <a:pt x="240919" y="7786624"/>
                  </a:cubicBezTo>
                  <a:cubicBezTo>
                    <a:pt x="572008" y="9024112"/>
                    <a:pt x="1215644" y="10069576"/>
                    <a:pt x="2183257" y="10912221"/>
                  </a:cubicBezTo>
                  <a:cubicBezTo>
                    <a:pt x="2697734" y="11360277"/>
                    <a:pt x="3272790" y="11712448"/>
                    <a:pt x="3903091" y="11971020"/>
                  </a:cubicBezTo>
                  <a:cubicBezTo>
                    <a:pt x="4658360" y="12280900"/>
                    <a:pt x="5439664" y="12432284"/>
                    <a:pt x="6245479" y="12432284"/>
                  </a:cubicBezTo>
                  <a:cubicBezTo>
                    <a:pt x="6395974" y="12432284"/>
                    <a:pt x="6547358" y="12426950"/>
                    <a:pt x="6699631" y="12416536"/>
                  </a:cubicBezTo>
                  <a:cubicBezTo>
                    <a:pt x="7374890" y="12369800"/>
                    <a:pt x="8024876" y="12217908"/>
                    <a:pt x="8647049" y="11954510"/>
                  </a:cubicBezTo>
                  <a:cubicBezTo>
                    <a:pt x="9684258" y="11515471"/>
                    <a:pt x="10551033" y="10852531"/>
                    <a:pt x="11226165" y="9948290"/>
                  </a:cubicBezTo>
                  <a:cubicBezTo>
                    <a:pt x="11400536" y="9714610"/>
                    <a:pt x="11551920" y="9463785"/>
                    <a:pt x="11716258" y="9217278"/>
                  </a:cubicBezTo>
                  <a:cubicBezTo>
                    <a:pt x="11415522" y="9037700"/>
                    <a:pt x="11133837" y="8869425"/>
                    <a:pt x="10851769" y="8701150"/>
                  </a:cubicBezTo>
                  <a:cubicBezTo>
                    <a:pt x="9868789" y="10519410"/>
                    <a:pt x="8021955" y="11432286"/>
                    <a:pt x="6228588" y="11432286"/>
                  </a:cubicBezTo>
                  <a:cubicBezTo>
                    <a:pt x="5729478" y="11432286"/>
                    <a:pt x="5234432" y="11361547"/>
                    <a:pt x="4763389" y="11219942"/>
                  </a:cubicBezTo>
                  <a:cubicBezTo>
                    <a:pt x="2641092" y="10582275"/>
                    <a:pt x="1119378" y="8636127"/>
                    <a:pt x="1038606" y="6419088"/>
                  </a:cubicBezTo>
                  <a:cubicBezTo>
                    <a:pt x="956564" y="4169283"/>
                    <a:pt x="2314194" y="2099056"/>
                    <a:pt x="4475480" y="1309624"/>
                  </a:cubicBezTo>
                  <a:cubicBezTo>
                    <a:pt x="5059172" y="1096391"/>
                    <a:pt x="5650865" y="988822"/>
                    <a:pt x="6246622" y="988822"/>
                  </a:cubicBezTo>
                  <a:cubicBezTo>
                    <a:pt x="6680581" y="988822"/>
                    <a:pt x="7116572" y="1045845"/>
                    <a:pt x="7552944" y="1160780"/>
                  </a:cubicBezTo>
                  <a:cubicBezTo>
                    <a:pt x="9007094" y="1543558"/>
                    <a:pt x="10099928" y="2410968"/>
                    <a:pt x="10845419" y="3720465"/>
                  </a:cubicBezTo>
                  <a:cubicBezTo>
                    <a:pt x="11128121" y="3544316"/>
                    <a:pt x="11407013" y="3370453"/>
                    <a:pt x="11688699" y="3194939"/>
                  </a:cubicBezTo>
                  <a:cubicBezTo>
                    <a:pt x="11417554" y="2707005"/>
                    <a:pt x="11090656" y="2267331"/>
                    <a:pt x="10700131" y="1867535"/>
                  </a:cubicBezTo>
                  <a:cubicBezTo>
                    <a:pt x="10435589" y="1638681"/>
                    <a:pt x="10189210" y="1394968"/>
                    <a:pt x="9912223" y="1193292"/>
                  </a:cubicBezTo>
                  <a:cubicBezTo>
                    <a:pt x="8946388" y="490220"/>
                    <a:pt x="7865999" y="91059"/>
                    <a:pt x="6669532" y="14097"/>
                  </a:cubicBezTo>
                  <a:cubicBezTo>
                    <a:pt x="6525260" y="4826"/>
                    <a:pt x="6381623" y="0"/>
                    <a:pt x="6238367" y="0"/>
                  </a:cubicBezTo>
                  <a:close/>
                </a:path>
              </a:pathLst>
            </a:custGeom>
            <a:solidFill>
              <a:srgbClr val="D9D9D9">
                <a:alpha val="2745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9" id="9"/>
          <p:cNvGrpSpPr/>
          <p:nvPr/>
        </p:nvGrpSpPr>
        <p:grpSpPr>
          <a:xfrm rot="0">
            <a:off x="9559828" y="3523027"/>
            <a:ext cx="8129896" cy="1633396"/>
            <a:chOff x="0" y="0"/>
            <a:chExt cx="2141207" cy="43019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141207" cy="430195"/>
            </a:xfrm>
            <a:custGeom>
              <a:avLst/>
              <a:gdLst/>
              <a:ahLst/>
              <a:cxnLst/>
              <a:rect r="r" b="b" t="t" l="l"/>
              <a:pathLst>
                <a:path h="430195" w="2141207">
                  <a:moveTo>
                    <a:pt x="0" y="0"/>
                  </a:moveTo>
                  <a:lnTo>
                    <a:pt x="2141207" y="0"/>
                  </a:lnTo>
                  <a:lnTo>
                    <a:pt x="2141207" y="430195"/>
                  </a:lnTo>
                  <a:lnTo>
                    <a:pt x="0" y="430195"/>
                  </a:lnTo>
                  <a:close/>
                </a:path>
              </a:pathLst>
            </a:custGeom>
            <a:solidFill>
              <a:srgbClr val="E6EBF0">
                <a:alpha val="89804"/>
              </a:srgbClr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2141207" cy="4873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597752" y="3523027"/>
            <a:ext cx="7327977" cy="1633396"/>
            <a:chOff x="0" y="0"/>
            <a:chExt cx="1930002" cy="43019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930002" cy="430195"/>
            </a:xfrm>
            <a:custGeom>
              <a:avLst/>
              <a:gdLst/>
              <a:ahLst/>
              <a:cxnLst/>
              <a:rect r="r" b="b" t="t" l="l"/>
              <a:pathLst>
                <a:path h="430195" w="1930002">
                  <a:moveTo>
                    <a:pt x="0" y="0"/>
                  </a:moveTo>
                  <a:lnTo>
                    <a:pt x="1930002" y="0"/>
                  </a:lnTo>
                  <a:lnTo>
                    <a:pt x="1930002" y="430195"/>
                  </a:lnTo>
                  <a:lnTo>
                    <a:pt x="0" y="430195"/>
                  </a:lnTo>
                  <a:close/>
                </a:path>
              </a:pathLst>
            </a:custGeom>
            <a:solidFill>
              <a:srgbClr val="E6EBF0">
                <a:alpha val="89804"/>
              </a:srgbClr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57150"/>
              <a:ext cx="1930002" cy="4873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028700" y="3826327"/>
            <a:ext cx="7521192" cy="1026795"/>
            <a:chOff x="0" y="0"/>
            <a:chExt cx="10028256" cy="1369060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0" y="9525"/>
              <a:ext cx="7519100" cy="4725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808"/>
                </a:lnSpc>
              </a:pPr>
              <a:r>
                <a:rPr lang="en-US" sz="2400" b="true">
                  <a:solidFill>
                    <a:srgbClr val="034EA2"/>
                  </a:solidFill>
                  <a:latin typeface="Titillium Web Bold"/>
                  <a:ea typeface="Titillium Web Bold"/>
                  <a:cs typeface="Titillium Web Bold"/>
                  <a:sym typeface="Titillium Web Bold"/>
                </a:rPr>
                <a:t>Module 3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714121"/>
              <a:ext cx="10028256" cy="6549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861"/>
                </a:lnSpc>
                <a:spcBef>
                  <a:spcPct val="0"/>
                </a:spcBef>
              </a:pPr>
              <a:r>
                <a:rPr lang="en-US" sz="3300">
                  <a:solidFill>
                    <a:srgbClr val="03124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Commu</a:t>
              </a:r>
              <a:r>
                <a:rPr lang="en-US" sz="3300" strike="noStrike" u="none">
                  <a:solidFill>
                    <a:srgbClr val="03124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n</a:t>
              </a:r>
              <a:r>
                <a:rPr lang="en-US" sz="3300" strike="noStrike" u="none">
                  <a:solidFill>
                    <a:srgbClr val="03124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ic</a:t>
              </a:r>
              <a:r>
                <a:rPr lang="en-US" sz="3300" strike="noStrike" u="none">
                  <a:solidFill>
                    <a:srgbClr val="03124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a</a:t>
              </a:r>
              <a:r>
                <a:rPr lang="en-US" sz="3300" strike="noStrike" u="none">
                  <a:solidFill>
                    <a:srgbClr val="03124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t</a:t>
              </a:r>
              <a:r>
                <a:rPr lang="en-US" sz="3300" strike="noStrike" u="none">
                  <a:solidFill>
                    <a:srgbClr val="03124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ing </a:t>
              </a:r>
              <a:r>
                <a:rPr lang="en-US" sz="3300" strike="noStrike" u="none">
                  <a:solidFill>
                    <a:srgbClr val="03124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Y</a:t>
              </a:r>
              <a:r>
                <a:rPr lang="en-US" sz="3300" strike="noStrike" u="none">
                  <a:solidFill>
                    <a:srgbClr val="03124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o</a:t>
              </a:r>
              <a:r>
                <a:rPr lang="en-US" sz="3300" strike="noStrike" u="none">
                  <a:solidFill>
                    <a:srgbClr val="03124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ur Id</a:t>
              </a:r>
              <a:r>
                <a:rPr lang="en-US" sz="3300" strike="noStrike" u="none">
                  <a:solidFill>
                    <a:srgbClr val="03124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e</a:t>
              </a:r>
              <a:r>
                <a:rPr lang="en-US" sz="3300" strike="noStrike" u="none">
                  <a:solidFill>
                    <a:srgbClr val="03124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a</a:t>
              </a: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1483575" y="5699347"/>
            <a:ext cx="7126610" cy="13801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28"/>
              </a:lnSpc>
            </a:pPr>
            <a:r>
              <a:rPr lang="en-US" sz="2663">
                <a:solidFill>
                  <a:srgbClr val="FFFFFF"/>
                </a:solidFill>
                <a:latin typeface="Titillium Web Regular"/>
                <a:ea typeface="Titillium Web Regular"/>
                <a:cs typeface="Titillium Web Regular"/>
                <a:sym typeface="Titillium Web Regular"/>
              </a:rPr>
              <a:t>Marketing &amp; brand positioning</a:t>
            </a:r>
          </a:p>
          <a:p>
            <a:pPr algn="l">
              <a:lnSpc>
                <a:spcPts val="3728"/>
              </a:lnSpc>
            </a:pPr>
            <a:r>
              <a:rPr lang="en-US" sz="2663">
                <a:solidFill>
                  <a:srgbClr val="FFFFFF"/>
                </a:solidFill>
                <a:latin typeface="Titillium Web Regular"/>
                <a:ea typeface="Titillium Web Regular"/>
                <a:cs typeface="Titillium Web Regular"/>
                <a:sym typeface="Titillium Web Regular"/>
              </a:rPr>
              <a:t>The ABCDE model</a:t>
            </a:r>
          </a:p>
          <a:p>
            <a:pPr algn="l">
              <a:lnSpc>
                <a:spcPts val="3728"/>
              </a:lnSpc>
            </a:pPr>
            <a:r>
              <a:rPr lang="en-US" sz="2663">
                <a:solidFill>
                  <a:srgbClr val="FFFFFF"/>
                </a:solidFill>
                <a:latin typeface="Titillium Web Regular"/>
                <a:ea typeface="Titillium Web Regular"/>
                <a:cs typeface="Titillium Web Regular"/>
                <a:sym typeface="Titillium Web Regular"/>
              </a:rPr>
              <a:t>Practice real-world business storytelling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1069011" y="5817336"/>
            <a:ext cx="182426" cy="272732"/>
          </a:xfrm>
          <a:custGeom>
            <a:avLst/>
            <a:gdLst/>
            <a:ahLst/>
            <a:cxnLst/>
            <a:rect r="r" b="b" t="t" l="l"/>
            <a:pathLst>
              <a:path h="272732" w="182426">
                <a:moveTo>
                  <a:pt x="0" y="0"/>
                </a:moveTo>
                <a:lnTo>
                  <a:pt x="182426" y="0"/>
                </a:lnTo>
                <a:lnTo>
                  <a:pt x="182426" y="272733"/>
                </a:lnTo>
                <a:lnTo>
                  <a:pt x="0" y="2727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069011" y="6276870"/>
            <a:ext cx="182426" cy="272732"/>
          </a:xfrm>
          <a:custGeom>
            <a:avLst/>
            <a:gdLst/>
            <a:ahLst/>
            <a:cxnLst/>
            <a:rect r="r" b="b" t="t" l="l"/>
            <a:pathLst>
              <a:path h="272732" w="182426">
                <a:moveTo>
                  <a:pt x="0" y="0"/>
                </a:moveTo>
                <a:lnTo>
                  <a:pt x="182426" y="0"/>
                </a:lnTo>
                <a:lnTo>
                  <a:pt x="182426" y="272732"/>
                </a:lnTo>
                <a:lnTo>
                  <a:pt x="0" y="2727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069011" y="6740102"/>
            <a:ext cx="182426" cy="272732"/>
          </a:xfrm>
          <a:custGeom>
            <a:avLst/>
            <a:gdLst/>
            <a:ahLst/>
            <a:cxnLst/>
            <a:rect r="r" b="b" t="t" l="l"/>
            <a:pathLst>
              <a:path h="272732" w="182426">
                <a:moveTo>
                  <a:pt x="0" y="0"/>
                </a:moveTo>
                <a:lnTo>
                  <a:pt x="182426" y="0"/>
                </a:lnTo>
                <a:lnTo>
                  <a:pt x="182426" y="272733"/>
                </a:lnTo>
                <a:lnTo>
                  <a:pt x="0" y="2727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9797058" y="5817336"/>
            <a:ext cx="182426" cy="272732"/>
          </a:xfrm>
          <a:custGeom>
            <a:avLst/>
            <a:gdLst/>
            <a:ahLst/>
            <a:cxnLst/>
            <a:rect r="r" b="b" t="t" l="l"/>
            <a:pathLst>
              <a:path h="272732" w="182426">
                <a:moveTo>
                  <a:pt x="0" y="0"/>
                </a:moveTo>
                <a:lnTo>
                  <a:pt x="182426" y="0"/>
                </a:lnTo>
                <a:lnTo>
                  <a:pt x="182426" y="272733"/>
                </a:lnTo>
                <a:lnTo>
                  <a:pt x="0" y="2727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9797058" y="6276870"/>
            <a:ext cx="182426" cy="272732"/>
          </a:xfrm>
          <a:custGeom>
            <a:avLst/>
            <a:gdLst/>
            <a:ahLst/>
            <a:cxnLst/>
            <a:rect r="r" b="b" t="t" l="l"/>
            <a:pathLst>
              <a:path h="272732" w="182426">
                <a:moveTo>
                  <a:pt x="0" y="0"/>
                </a:moveTo>
                <a:lnTo>
                  <a:pt x="182426" y="0"/>
                </a:lnTo>
                <a:lnTo>
                  <a:pt x="182426" y="272732"/>
                </a:lnTo>
                <a:lnTo>
                  <a:pt x="0" y="2727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9797058" y="6740102"/>
            <a:ext cx="182426" cy="272732"/>
          </a:xfrm>
          <a:custGeom>
            <a:avLst/>
            <a:gdLst/>
            <a:ahLst/>
            <a:cxnLst/>
            <a:rect r="r" b="b" t="t" l="l"/>
            <a:pathLst>
              <a:path h="272732" w="182426">
                <a:moveTo>
                  <a:pt x="0" y="0"/>
                </a:moveTo>
                <a:lnTo>
                  <a:pt x="182426" y="0"/>
                </a:lnTo>
                <a:lnTo>
                  <a:pt x="182426" y="272733"/>
                </a:lnTo>
                <a:lnTo>
                  <a:pt x="0" y="2727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5" id="25"/>
          <p:cNvGrpSpPr/>
          <p:nvPr/>
        </p:nvGrpSpPr>
        <p:grpSpPr>
          <a:xfrm rot="0">
            <a:off x="7126111" y="3523027"/>
            <a:ext cx="1543946" cy="1633396"/>
            <a:chOff x="0" y="0"/>
            <a:chExt cx="559823" cy="592257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559823" cy="592257"/>
            </a:xfrm>
            <a:custGeom>
              <a:avLst/>
              <a:gdLst/>
              <a:ahLst/>
              <a:cxnLst/>
              <a:rect r="r" b="b" t="t" l="l"/>
              <a:pathLst>
                <a:path h="592257" w="559823">
                  <a:moveTo>
                    <a:pt x="356623" y="0"/>
                  </a:moveTo>
                  <a:lnTo>
                    <a:pt x="0" y="0"/>
                  </a:lnTo>
                  <a:lnTo>
                    <a:pt x="0" y="592257"/>
                  </a:lnTo>
                  <a:lnTo>
                    <a:pt x="356623" y="592257"/>
                  </a:lnTo>
                  <a:lnTo>
                    <a:pt x="559823" y="296128"/>
                  </a:lnTo>
                  <a:lnTo>
                    <a:pt x="356623" y="0"/>
                  </a:lnTo>
                  <a:close/>
                </a:path>
              </a:pathLst>
            </a:custGeom>
            <a:solidFill>
              <a:srgbClr val="D0DAE5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85725"/>
              <a:ext cx="445523" cy="6779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41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8657425" y="3523027"/>
            <a:ext cx="1709557" cy="1633396"/>
            <a:chOff x="0" y="0"/>
            <a:chExt cx="313842" cy="29986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313842" cy="299860"/>
            </a:xfrm>
            <a:custGeom>
              <a:avLst/>
              <a:gdLst/>
              <a:ahLst/>
              <a:cxnLst/>
              <a:rect r="r" b="b" t="t" l="l"/>
              <a:pathLst>
                <a:path h="299860" w="313842">
                  <a:moveTo>
                    <a:pt x="313842" y="0"/>
                  </a:moveTo>
                  <a:lnTo>
                    <a:pt x="0" y="0"/>
                  </a:lnTo>
                  <a:lnTo>
                    <a:pt x="101600" y="149930"/>
                  </a:lnTo>
                  <a:lnTo>
                    <a:pt x="0" y="299860"/>
                  </a:lnTo>
                  <a:lnTo>
                    <a:pt x="313842" y="299860"/>
                  </a:lnTo>
                  <a:lnTo>
                    <a:pt x="212242" y="149930"/>
                  </a:lnTo>
                  <a:lnTo>
                    <a:pt x="313842" y="0"/>
                  </a:lnTo>
                  <a:close/>
                </a:path>
              </a:pathLst>
            </a:custGeom>
            <a:solidFill>
              <a:srgbClr val="D0DAE5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30" id="30"/>
          <p:cNvGrpSpPr/>
          <p:nvPr/>
        </p:nvGrpSpPr>
        <p:grpSpPr>
          <a:xfrm rot="0">
            <a:off x="9797058" y="3826327"/>
            <a:ext cx="7521192" cy="1026795"/>
            <a:chOff x="0" y="0"/>
            <a:chExt cx="10028256" cy="1369060"/>
          </a:xfrm>
        </p:grpSpPr>
        <p:sp>
          <p:nvSpPr>
            <p:cNvPr name="TextBox 31" id="31"/>
            <p:cNvSpPr txBox="true"/>
            <p:nvPr/>
          </p:nvSpPr>
          <p:spPr>
            <a:xfrm rot="0">
              <a:off x="0" y="9525"/>
              <a:ext cx="7519100" cy="4725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808"/>
                </a:lnSpc>
              </a:pPr>
              <a:r>
                <a:rPr lang="en-US" sz="2400" b="true">
                  <a:solidFill>
                    <a:srgbClr val="00AFAA"/>
                  </a:solidFill>
                  <a:latin typeface="Titillium Web Bold"/>
                  <a:ea typeface="Titillium Web Bold"/>
                  <a:cs typeface="Titillium Web Bold"/>
                  <a:sym typeface="Titillium Web Bold"/>
                </a:rPr>
                <a:t>Module 4</a:t>
              </a:r>
            </a:p>
          </p:txBody>
        </p:sp>
        <p:sp>
          <p:nvSpPr>
            <p:cNvPr name="TextBox 32" id="32"/>
            <p:cNvSpPr txBox="true"/>
            <p:nvPr/>
          </p:nvSpPr>
          <p:spPr>
            <a:xfrm rot="0">
              <a:off x="0" y="714121"/>
              <a:ext cx="10028256" cy="6549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861"/>
                </a:lnSpc>
                <a:spcBef>
                  <a:spcPct val="0"/>
                </a:spcBef>
              </a:pPr>
              <a:r>
                <a:rPr lang="en-US" sz="3300">
                  <a:solidFill>
                    <a:srgbClr val="03124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Manag</a:t>
              </a:r>
              <a:r>
                <a:rPr lang="en-US" sz="3300" strike="noStrike" u="none">
                  <a:solidFill>
                    <a:srgbClr val="03124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ing Money</a:t>
              </a:r>
            </a:p>
          </p:txBody>
        </p:sp>
      </p:grpSp>
      <p:sp>
        <p:nvSpPr>
          <p:cNvPr name="TextBox 33" id="33"/>
          <p:cNvSpPr txBox="true"/>
          <p:nvPr/>
        </p:nvSpPr>
        <p:spPr>
          <a:xfrm rot="0">
            <a:off x="597752" y="411209"/>
            <a:ext cx="11778229" cy="927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99"/>
              </a:lnSpc>
              <a:spcBef>
                <a:spcPct val="0"/>
              </a:spcBef>
            </a:pPr>
            <a:r>
              <a:rPr lang="en-US" sz="5499" spc="82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You Will Learn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597752" y="1859579"/>
            <a:ext cx="5094844" cy="869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b="true" sz="2500" spc="37">
                <a:solidFill>
                  <a:srgbClr val="FFFFFF">
                    <a:alpha val="84706"/>
                  </a:srgbClr>
                </a:solidFill>
                <a:latin typeface="Titillium Web Regular Bold"/>
                <a:ea typeface="Titillium Web Regular Bold"/>
                <a:cs typeface="Titillium Web Regular Bold"/>
                <a:sym typeface="Titillium Web Regular Bold"/>
              </a:rPr>
              <a:t>Inspire Explore</a:t>
            </a:r>
          </a:p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sz="2500" spc="37">
                <a:solidFill>
                  <a:srgbClr val="A6A6A6">
                    <a:alpha val="84706"/>
                  </a:srgbClr>
                </a:solidFill>
                <a:latin typeface="Titillium Web Regular"/>
                <a:ea typeface="Titillium Web Regular"/>
                <a:cs typeface="Titillium Web Regular"/>
                <a:sym typeface="Titillium Web Regular"/>
              </a:rPr>
              <a:t>Competencies and Skills to Develop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0211621" y="5699347"/>
            <a:ext cx="7126610" cy="13801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28"/>
              </a:lnSpc>
            </a:pPr>
            <a:r>
              <a:rPr lang="en-US" sz="2663">
                <a:solidFill>
                  <a:srgbClr val="FFFFFF"/>
                </a:solidFill>
                <a:latin typeface="Titillium Web Regular"/>
                <a:ea typeface="Titillium Web Regular"/>
                <a:cs typeface="Titillium Web Regular"/>
                <a:sym typeface="Titillium Web Regular"/>
              </a:rPr>
              <a:t>Cash flow essentials</a:t>
            </a:r>
          </a:p>
          <a:p>
            <a:pPr algn="l">
              <a:lnSpc>
                <a:spcPts val="3728"/>
              </a:lnSpc>
            </a:pPr>
            <a:r>
              <a:rPr lang="en-US" sz="2663">
                <a:solidFill>
                  <a:srgbClr val="FFFFFF"/>
                </a:solidFill>
                <a:latin typeface="Titillium Web Regular"/>
                <a:ea typeface="Titillium Web Regular"/>
                <a:cs typeface="Titillium Web Regular"/>
                <a:sym typeface="Titillium Web Regular"/>
              </a:rPr>
              <a:t>Startup funding basics</a:t>
            </a:r>
          </a:p>
          <a:p>
            <a:pPr algn="l">
              <a:lnSpc>
                <a:spcPts val="3728"/>
              </a:lnSpc>
            </a:pPr>
            <a:r>
              <a:rPr lang="en-US" sz="2663">
                <a:solidFill>
                  <a:srgbClr val="FFFFFF"/>
                </a:solidFill>
                <a:latin typeface="Titillium Web Regular"/>
                <a:ea typeface="Titillium Web Regular"/>
                <a:cs typeface="Titillium Web Regular"/>
                <a:sym typeface="Titillium Web Regular"/>
              </a:rPr>
              <a:t>Smart budgeting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52D7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5135767" y="-22128523"/>
            <a:ext cx="83497171" cy="41748585"/>
          </a:xfrm>
          <a:custGeom>
            <a:avLst/>
            <a:gdLst/>
            <a:ahLst/>
            <a:cxnLst/>
            <a:rect r="r" b="b" t="t" l="l"/>
            <a:pathLst>
              <a:path h="41748585" w="83497171">
                <a:moveTo>
                  <a:pt x="0" y="0"/>
                </a:moveTo>
                <a:lnTo>
                  <a:pt x="83497171" y="0"/>
                </a:lnTo>
                <a:lnTo>
                  <a:pt x="83497171" y="41748586"/>
                </a:lnTo>
                <a:lnTo>
                  <a:pt x="0" y="417485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97752" y="411209"/>
            <a:ext cx="12619271" cy="927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99"/>
              </a:lnSpc>
              <a:spcBef>
                <a:spcPct val="0"/>
              </a:spcBef>
            </a:pPr>
            <a:r>
              <a:rPr lang="en-US" sz="5499" spc="82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Go Beyond - Compete &amp; Win!</a:t>
            </a:r>
          </a:p>
        </p:txBody>
      </p:sp>
      <p:sp>
        <p:nvSpPr>
          <p:cNvPr name="AutoShape 4" id="4"/>
          <p:cNvSpPr/>
          <p:nvPr/>
        </p:nvSpPr>
        <p:spPr>
          <a:xfrm>
            <a:off x="597752" y="1592666"/>
            <a:ext cx="1811053" cy="0"/>
          </a:xfrm>
          <a:prstGeom prst="line">
            <a:avLst/>
          </a:prstGeom>
          <a:ln cap="flat" w="95250">
            <a:solidFill>
              <a:srgbClr val="00AFAA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3217023" y="506459"/>
            <a:ext cx="4472701" cy="761259"/>
          </a:xfrm>
          <a:custGeom>
            <a:avLst/>
            <a:gdLst/>
            <a:ahLst/>
            <a:cxnLst/>
            <a:rect r="r" b="b" t="t" l="l"/>
            <a:pathLst>
              <a:path h="761259" w="4472701">
                <a:moveTo>
                  <a:pt x="0" y="0"/>
                </a:moveTo>
                <a:lnTo>
                  <a:pt x="4472701" y="0"/>
                </a:lnTo>
                <a:lnTo>
                  <a:pt x="4472701" y="761260"/>
                </a:lnTo>
                <a:lnTo>
                  <a:pt x="0" y="7612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1000767" y="4658107"/>
            <a:ext cx="9196244" cy="9200387"/>
            <a:chOff x="0" y="0"/>
            <a:chExt cx="15985211" cy="1599241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-32131" y="0"/>
              <a:ext cx="16799687" cy="15992348"/>
            </a:xfrm>
            <a:custGeom>
              <a:avLst/>
              <a:gdLst/>
              <a:ahLst/>
              <a:cxnLst/>
              <a:rect r="r" b="b" t="t" l="l"/>
              <a:pathLst>
                <a:path h="15992348" w="16799687">
                  <a:moveTo>
                    <a:pt x="8031734" y="0"/>
                  </a:moveTo>
                  <a:cubicBezTo>
                    <a:pt x="6562598" y="0"/>
                    <a:pt x="5136642" y="402463"/>
                    <a:pt x="3948811" y="1123061"/>
                  </a:cubicBezTo>
                  <a:cubicBezTo>
                    <a:pt x="4122039" y="1401572"/>
                    <a:pt x="4295267" y="1680083"/>
                    <a:pt x="4470654" y="1962150"/>
                  </a:cubicBezTo>
                  <a:cubicBezTo>
                    <a:pt x="4497959" y="1948434"/>
                    <a:pt x="4520692" y="1938274"/>
                    <a:pt x="4542155" y="1925955"/>
                  </a:cubicBezTo>
                  <a:cubicBezTo>
                    <a:pt x="5513324" y="1370203"/>
                    <a:pt x="6559931" y="1066927"/>
                    <a:pt x="7675245" y="1007745"/>
                  </a:cubicBezTo>
                  <a:cubicBezTo>
                    <a:pt x="7798054" y="1001268"/>
                    <a:pt x="7920482" y="997966"/>
                    <a:pt x="8042529" y="997966"/>
                  </a:cubicBezTo>
                  <a:cubicBezTo>
                    <a:pt x="8728583" y="997966"/>
                    <a:pt x="9403715" y="1100709"/>
                    <a:pt x="10063607" y="1304544"/>
                  </a:cubicBezTo>
                  <a:cubicBezTo>
                    <a:pt x="11405489" y="1719199"/>
                    <a:pt x="12539599" y="2458593"/>
                    <a:pt x="13421996" y="3551682"/>
                  </a:cubicBezTo>
                  <a:cubicBezTo>
                    <a:pt x="14739367" y="5183632"/>
                    <a:pt x="15237842" y="7049389"/>
                    <a:pt x="14923008" y="9124315"/>
                  </a:cubicBezTo>
                  <a:cubicBezTo>
                    <a:pt x="14765401" y="10162921"/>
                    <a:pt x="14372209" y="11111865"/>
                    <a:pt x="13774039" y="11974957"/>
                  </a:cubicBezTo>
                  <a:cubicBezTo>
                    <a:pt x="13037312" y="13038201"/>
                    <a:pt x="12079479" y="13838555"/>
                    <a:pt x="10900919" y="14371955"/>
                  </a:cubicBezTo>
                  <a:cubicBezTo>
                    <a:pt x="10051161" y="14756639"/>
                    <a:pt x="9158606" y="14961617"/>
                    <a:pt x="8226172" y="14988668"/>
                  </a:cubicBezTo>
                  <a:cubicBezTo>
                    <a:pt x="8150988" y="14990828"/>
                    <a:pt x="8075931" y="14991970"/>
                    <a:pt x="8000747" y="14991970"/>
                  </a:cubicBezTo>
                  <a:cubicBezTo>
                    <a:pt x="7649592" y="14991970"/>
                    <a:pt x="7298945" y="14967206"/>
                    <a:pt x="6945504" y="14907388"/>
                  </a:cubicBezTo>
                  <a:cubicBezTo>
                    <a:pt x="6595747" y="14826616"/>
                    <a:pt x="6247004" y="14767052"/>
                    <a:pt x="5911978" y="14663548"/>
                  </a:cubicBezTo>
                  <a:cubicBezTo>
                    <a:pt x="4897502" y="14349732"/>
                    <a:pt x="4003296" y="13823570"/>
                    <a:pt x="3229357" y="13094463"/>
                  </a:cubicBezTo>
                  <a:cubicBezTo>
                    <a:pt x="2461896" y="12371452"/>
                    <a:pt x="1887094" y="11518266"/>
                    <a:pt x="1502157" y="10537572"/>
                  </a:cubicBezTo>
                  <a:cubicBezTo>
                    <a:pt x="1255523" y="9909556"/>
                    <a:pt x="1102234" y="9258936"/>
                    <a:pt x="1051434" y="8585327"/>
                  </a:cubicBezTo>
                  <a:cubicBezTo>
                    <a:pt x="1036829" y="8391906"/>
                    <a:pt x="1028320" y="8197977"/>
                    <a:pt x="1016890" y="8001635"/>
                  </a:cubicBezTo>
                  <a:lnTo>
                    <a:pt x="32512" y="8001635"/>
                  </a:lnTo>
                  <a:cubicBezTo>
                    <a:pt x="0" y="11176762"/>
                    <a:pt x="2037715" y="14523720"/>
                    <a:pt x="5693283" y="15642462"/>
                  </a:cubicBezTo>
                  <a:cubicBezTo>
                    <a:pt x="6464300" y="15878428"/>
                    <a:pt x="7249033" y="15992094"/>
                    <a:pt x="8024495" y="15992348"/>
                  </a:cubicBezTo>
                  <a:lnTo>
                    <a:pt x="8029575" y="15992348"/>
                  </a:lnTo>
                  <a:cubicBezTo>
                    <a:pt x="10882630" y="15991460"/>
                    <a:pt x="13607161" y="14453997"/>
                    <a:pt x="15043912" y="11812905"/>
                  </a:cubicBezTo>
                  <a:cubicBezTo>
                    <a:pt x="16799687" y="8585200"/>
                    <a:pt x="16143351" y="4549775"/>
                    <a:pt x="13375641" y="2063369"/>
                  </a:cubicBezTo>
                  <a:cubicBezTo>
                    <a:pt x="11782806" y="632460"/>
                    <a:pt x="9873361" y="0"/>
                    <a:pt x="8031734" y="0"/>
                  </a:cubicBezTo>
                  <a:close/>
                </a:path>
              </a:pathLst>
            </a:custGeom>
            <a:solidFill>
              <a:srgbClr val="D9D9D9">
                <a:alpha val="2745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2020101" y="5682263"/>
            <a:ext cx="6717913" cy="7152212"/>
            <a:chOff x="0" y="0"/>
            <a:chExt cx="11677294" cy="1243220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-38989" y="0"/>
              <a:ext cx="11716258" cy="12432284"/>
            </a:xfrm>
            <a:custGeom>
              <a:avLst/>
              <a:gdLst/>
              <a:ahLst/>
              <a:cxnLst/>
              <a:rect r="r" b="b" t="t" l="l"/>
              <a:pathLst>
                <a:path h="12432284" w="11716258">
                  <a:moveTo>
                    <a:pt x="6233287" y="0"/>
                  </a:moveTo>
                  <a:cubicBezTo>
                    <a:pt x="5621655" y="254"/>
                    <a:pt x="5019929" y="86233"/>
                    <a:pt x="4431030" y="272034"/>
                  </a:cubicBezTo>
                  <a:cubicBezTo>
                    <a:pt x="3156839" y="673989"/>
                    <a:pt x="2104898" y="1400810"/>
                    <a:pt x="1297940" y="2467610"/>
                  </a:cubicBezTo>
                  <a:cubicBezTo>
                    <a:pt x="584073" y="3411093"/>
                    <a:pt x="173228" y="4476496"/>
                    <a:pt x="65659" y="5656326"/>
                  </a:cubicBezTo>
                  <a:cubicBezTo>
                    <a:pt x="0" y="6376416"/>
                    <a:pt x="54102" y="7087870"/>
                    <a:pt x="240919" y="7786624"/>
                  </a:cubicBezTo>
                  <a:cubicBezTo>
                    <a:pt x="572008" y="9024112"/>
                    <a:pt x="1215644" y="10069576"/>
                    <a:pt x="2183257" y="10912221"/>
                  </a:cubicBezTo>
                  <a:cubicBezTo>
                    <a:pt x="2697734" y="11360277"/>
                    <a:pt x="3272790" y="11712448"/>
                    <a:pt x="3903091" y="11971020"/>
                  </a:cubicBezTo>
                  <a:cubicBezTo>
                    <a:pt x="4658360" y="12280900"/>
                    <a:pt x="5439664" y="12432284"/>
                    <a:pt x="6245479" y="12432284"/>
                  </a:cubicBezTo>
                  <a:cubicBezTo>
                    <a:pt x="6395974" y="12432284"/>
                    <a:pt x="6547358" y="12426950"/>
                    <a:pt x="6699631" y="12416536"/>
                  </a:cubicBezTo>
                  <a:cubicBezTo>
                    <a:pt x="7374890" y="12369800"/>
                    <a:pt x="8024876" y="12217908"/>
                    <a:pt x="8647049" y="11954510"/>
                  </a:cubicBezTo>
                  <a:cubicBezTo>
                    <a:pt x="9684258" y="11515471"/>
                    <a:pt x="10551033" y="10852531"/>
                    <a:pt x="11226165" y="9948290"/>
                  </a:cubicBezTo>
                  <a:cubicBezTo>
                    <a:pt x="11400536" y="9714610"/>
                    <a:pt x="11551920" y="9463785"/>
                    <a:pt x="11716258" y="9217278"/>
                  </a:cubicBezTo>
                  <a:cubicBezTo>
                    <a:pt x="11415522" y="9037700"/>
                    <a:pt x="11133837" y="8869425"/>
                    <a:pt x="10851769" y="8701150"/>
                  </a:cubicBezTo>
                  <a:cubicBezTo>
                    <a:pt x="9868789" y="10519410"/>
                    <a:pt x="8021955" y="11432286"/>
                    <a:pt x="6228588" y="11432286"/>
                  </a:cubicBezTo>
                  <a:cubicBezTo>
                    <a:pt x="5729478" y="11432286"/>
                    <a:pt x="5234432" y="11361547"/>
                    <a:pt x="4763389" y="11219942"/>
                  </a:cubicBezTo>
                  <a:cubicBezTo>
                    <a:pt x="2641092" y="10582275"/>
                    <a:pt x="1119378" y="8636127"/>
                    <a:pt x="1038606" y="6419088"/>
                  </a:cubicBezTo>
                  <a:cubicBezTo>
                    <a:pt x="956564" y="4169283"/>
                    <a:pt x="2314194" y="2099056"/>
                    <a:pt x="4475480" y="1309624"/>
                  </a:cubicBezTo>
                  <a:cubicBezTo>
                    <a:pt x="5059172" y="1096391"/>
                    <a:pt x="5650865" y="988822"/>
                    <a:pt x="6246622" y="988822"/>
                  </a:cubicBezTo>
                  <a:cubicBezTo>
                    <a:pt x="6680581" y="988822"/>
                    <a:pt x="7116572" y="1045845"/>
                    <a:pt x="7552944" y="1160780"/>
                  </a:cubicBezTo>
                  <a:cubicBezTo>
                    <a:pt x="9007094" y="1543558"/>
                    <a:pt x="10099928" y="2410968"/>
                    <a:pt x="10845419" y="3720465"/>
                  </a:cubicBezTo>
                  <a:cubicBezTo>
                    <a:pt x="11128121" y="3544316"/>
                    <a:pt x="11407013" y="3370453"/>
                    <a:pt x="11688699" y="3194939"/>
                  </a:cubicBezTo>
                  <a:cubicBezTo>
                    <a:pt x="11417554" y="2707005"/>
                    <a:pt x="11090656" y="2267331"/>
                    <a:pt x="10700131" y="1867535"/>
                  </a:cubicBezTo>
                  <a:cubicBezTo>
                    <a:pt x="10435589" y="1638681"/>
                    <a:pt x="10189210" y="1394968"/>
                    <a:pt x="9912223" y="1193292"/>
                  </a:cubicBezTo>
                  <a:cubicBezTo>
                    <a:pt x="8946388" y="490220"/>
                    <a:pt x="7865999" y="91059"/>
                    <a:pt x="6669532" y="14097"/>
                  </a:cubicBezTo>
                  <a:cubicBezTo>
                    <a:pt x="6525260" y="4826"/>
                    <a:pt x="6381623" y="0"/>
                    <a:pt x="6238367" y="0"/>
                  </a:cubicBezTo>
                  <a:close/>
                </a:path>
              </a:pathLst>
            </a:custGeom>
            <a:solidFill>
              <a:srgbClr val="D9D9D9">
                <a:alpha val="2745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TextBox 10" id="10"/>
          <p:cNvSpPr txBox="true"/>
          <p:nvPr/>
        </p:nvSpPr>
        <p:spPr>
          <a:xfrm rot="0">
            <a:off x="597752" y="3310554"/>
            <a:ext cx="17091972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61342" indent="-280671" lvl="1">
              <a:lnSpc>
                <a:spcPts val="3640"/>
              </a:lnSpc>
              <a:spcBef>
                <a:spcPct val="0"/>
              </a:spcBef>
              <a:buAutoNum type="arabicPeriod" startAt="1"/>
            </a:pPr>
            <a:r>
              <a:rPr lang="en-US" sz="2600" spc="39">
                <a:solidFill>
                  <a:srgbClr val="FFFFFF">
                    <a:alpha val="84706"/>
                  </a:srgbClr>
                </a:solidFill>
                <a:latin typeface="Titillium Web Regular"/>
                <a:ea typeface="Titillium Web Regular"/>
                <a:cs typeface="Titillium Web Regular"/>
                <a:sym typeface="Titillium Web Regular"/>
              </a:rPr>
              <a:t>Prepare your slide deck linked to one of the EIT Food missions: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597752" y="4106175"/>
            <a:ext cx="2788419" cy="2790601"/>
            <a:chOff x="0" y="0"/>
            <a:chExt cx="15824556" cy="1583693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-254" y="0"/>
              <a:ext cx="15824835" cy="15837027"/>
            </a:xfrm>
            <a:custGeom>
              <a:avLst/>
              <a:gdLst/>
              <a:ahLst/>
              <a:cxnLst/>
              <a:rect r="r" b="b" t="t" l="l"/>
              <a:pathLst>
                <a:path h="15837027" w="15824835">
                  <a:moveTo>
                    <a:pt x="3847084" y="0"/>
                  </a:moveTo>
                  <a:cubicBezTo>
                    <a:pt x="3505200" y="0"/>
                    <a:pt x="3170047" y="50927"/>
                    <a:pt x="2843149" y="154178"/>
                  </a:cubicBezTo>
                  <a:cubicBezTo>
                    <a:pt x="2045081" y="406146"/>
                    <a:pt x="1382141" y="861441"/>
                    <a:pt x="844931" y="1500378"/>
                  </a:cubicBezTo>
                  <a:cubicBezTo>
                    <a:pt x="463677" y="1954022"/>
                    <a:pt x="196469" y="2466721"/>
                    <a:pt x="66167" y="3047111"/>
                  </a:cubicBezTo>
                  <a:cubicBezTo>
                    <a:pt x="381" y="3340862"/>
                    <a:pt x="0" y="3638677"/>
                    <a:pt x="254" y="3938651"/>
                  </a:cubicBezTo>
                  <a:cubicBezTo>
                    <a:pt x="3556" y="7867015"/>
                    <a:pt x="2413" y="11795506"/>
                    <a:pt x="2413" y="15723997"/>
                  </a:cubicBezTo>
                  <a:lnTo>
                    <a:pt x="2413" y="15834740"/>
                  </a:lnTo>
                  <a:cubicBezTo>
                    <a:pt x="1652397" y="15834740"/>
                    <a:pt x="3288792" y="15834740"/>
                    <a:pt x="4933823" y="15834740"/>
                  </a:cubicBezTo>
                  <a:cubicBezTo>
                    <a:pt x="6967982" y="15835630"/>
                    <a:pt x="8995664" y="15836900"/>
                    <a:pt x="11022584" y="15837027"/>
                  </a:cubicBezTo>
                  <a:lnTo>
                    <a:pt x="11128248" y="15837027"/>
                  </a:lnTo>
                  <a:lnTo>
                    <a:pt x="11893296" y="15836900"/>
                  </a:lnTo>
                  <a:cubicBezTo>
                    <a:pt x="12264136" y="15836773"/>
                    <a:pt x="12631166" y="15794735"/>
                    <a:pt x="12985496" y="15680310"/>
                  </a:cubicBezTo>
                  <a:cubicBezTo>
                    <a:pt x="13783437" y="15422753"/>
                    <a:pt x="14452473" y="14971395"/>
                    <a:pt x="14988539" y="14326108"/>
                  </a:cubicBezTo>
                  <a:cubicBezTo>
                    <a:pt x="15365222" y="13872845"/>
                    <a:pt x="15631287" y="13362939"/>
                    <a:pt x="15761969" y="12785852"/>
                  </a:cubicBezTo>
                  <a:cubicBezTo>
                    <a:pt x="15820516" y="12527026"/>
                    <a:pt x="15824708" y="12265152"/>
                    <a:pt x="15824835" y="12001627"/>
                  </a:cubicBezTo>
                  <a:lnTo>
                    <a:pt x="15824708" y="11902567"/>
                  </a:lnTo>
                  <a:cubicBezTo>
                    <a:pt x="15821533" y="7974076"/>
                    <a:pt x="15822549" y="4045585"/>
                    <a:pt x="15822549" y="117221"/>
                  </a:cubicBezTo>
                  <a:lnTo>
                    <a:pt x="15822549" y="5842"/>
                  </a:lnTo>
                  <a:lnTo>
                    <a:pt x="13417041" y="5842"/>
                  </a:lnTo>
                  <a:cubicBezTo>
                    <a:pt x="10338181" y="5842"/>
                    <a:pt x="7259320" y="5842"/>
                    <a:pt x="4180459" y="5588"/>
                  </a:cubicBezTo>
                  <a:lnTo>
                    <a:pt x="3943477" y="1397"/>
                  </a:lnTo>
                  <a:lnTo>
                    <a:pt x="3847084" y="0"/>
                  </a:lnTo>
                  <a:close/>
                </a:path>
              </a:pathLst>
            </a:custGeom>
            <a:solidFill>
              <a:srgbClr val="73C4EE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2076341" y="4106175"/>
            <a:ext cx="4074148" cy="2790601"/>
            <a:chOff x="0" y="0"/>
            <a:chExt cx="379402" cy="25987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379402" cy="259873"/>
            </a:xfrm>
            <a:custGeom>
              <a:avLst/>
              <a:gdLst/>
              <a:ahLst/>
              <a:cxnLst/>
              <a:rect r="r" b="b" t="t" l="l"/>
              <a:pathLst>
                <a:path h="259873" w="379402">
                  <a:moveTo>
                    <a:pt x="0" y="0"/>
                  </a:moveTo>
                  <a:lnTo>
                    <a:pt x="379402" y="0"/>
                  </a:lnTo>
                  <a:lnTo>
                    <a:pt x="379402" y="259873"/>
                  </a:lnTo>
                  <a:lnTo>
                    <a:pt x="0" y="259873"/>
                  </a:lnTo>
                  <a:close/>
                </a:path>
              </a:pathLst>
            </a:custGeom>
            <a:solidFill>
              <a:srgbClr val="73C4EE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123825"/>
              <a:ext cx="379402" cy="3836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31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4901306" y="4106175"/>
            <a:ext cx="2788419" cy="2790601"/>
            <a:chOff x="0" y="0"/>
            <a:chExt cx="15824556" cy="15836938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-254" y="0"/>
              <a:ext cx="15824835" cy="15837027"/>
            </a:xfrm>
            <a:custGeom>
              <a:avLst/>
              <a:gdLst/>
              <a:ahLst/>
              <a:cxnLst/>
              <a:rect r="r" b="b" t="t" l="l"/>
              <a:pathLst>
                <a:path h="15837027" w="15824835">
                  <a:moveTo>
                    <a:pt x="3847084" y="0"/>
                  </a:moveTo>
                  <a:cubicBezTo>
                    <a:pt x="3505200" y="0"/>
                    <a:pt x="3170047" y="50927"/>
                    <a:pt x="2843149" y="154178"/>
                  </a:cubicBezTo>
                  <a:cubicBezTo>
                    <a:pt x="2045081" y="406146"/>
                    <a:pt x="1382141" y="861441"/>
                    <a:pt x="844931" y="1500378"/>
                  </a:cubicBezTo>
                  <a:cubicBezTo>
                    <a:pt x="463677" y="1954022"/>
                    <a:pt x="196469" y="2466721"/>
                    <a:pt x="66167" y="3047111"/>
                  </a:cubicBezTo>
                  <a:cubicBezTo>
                    <a:pt x="381" y="3340862"/>
                    <a:pt x="0" y="3638677"/>
                    <a:pt x="254" y="3938651"/>
                  </a:cubicBezTo>
                  <a:cubicBezTo>
                    <a:pt x="3556" y="7867015"/>
                    <a:pt x="2413" y="11795506"/>
                    <a:pt x="2413" y="15723997"/>
                  </a:cubicBezTo>
                  <a:lnTo>
                    <a:pt x="2413" y="15834740"/>
                  </a:lnTo>
                  <a:cubicBezTo>
                    <a:pt x="1652397" y="15834740"/>
                    <a:pt x="3288792" y="15834740"/>
                    <a:pt x="4933823" y="15834740"/>
                  </a:cubicBezTo>
                  <a:cubicBezTo>
                    <a:pt x="6967982" y="15835630"/>
                    <a:pt x="8995664" y="15836900"/>
                    <a:pt x="11022584" y="15837027"/>
                  </a:cubicBezTo>
                  <a:lnTo>
                    <a:pt x="11128248" y="15837027"/>
                  </a:lnTo>
                  <a:lnTo>
                    <a:pt x="11893296" y="15836900"/>
                  </a:lnTo>
                  <a:cubicBezTo>
                    <a:pt x="12264136" y="15836773"/>
                    <a:pt x="12631166" y="15794735"/>
                    <a:pt x="12985496" y="15680310"/>
                  </a:cubicBezTo>
                  <a:cubicBezTo>
                    <a:pt x="13783437" y="15422753"/>
                    <a:pt x="14452473" y="14971395"/>
                    <a:pt x="14988539" y="14326108"/>
                  </a:cubicBezTo>
                  <a:cubicBezTo>
                    <a:pt x="15365222" y="13872845"/>
                    <a:pt x="15631287" y="13362939"/>
                    <a:pt x="15761969" y="12785852"/>
                  </a:cubicBezTo>
                  <a:cubicBezTo>
                    <a:pt x="15820516" y="12527026"/>
                    <a:pt x="15824708" y="12265152"/>
                    <a:pt x="15824835" y="12001627"/>
                  </a:cubicBezTo>
                  <a:lnTo>
                    <a:pt x="15824708" y="11902567"/>
                  </a:lnTo>
                  <a:cubicBezTo>
                    <a:pt x="15821533" y="7974076"/>
                    <a:pt x="15822549" y="4045585"/>
                    <a:pt x="15822549" y="117221"/>
                  </a:cubicBezTo>
                  <a:lnTo>
                    <a:pt x="15822549" y="5842"/>
                  </a:lnTo>
                  <a:lnTo>
                    <a:pt x="13417041" y="5842"/>
                  </a:lnTo>
                  <a:cubicBezTo>
                    <a:pt x="10338181" y="5842"/>
                    <a:pt x="7259320" y="5842"/>
                    <a:pt x="4180459" y="5588"/>
                  </a:cubicBezTo>
                  <a:lnTo>
                    <a:pt x="3943477" y="1397"/>
                  </a:lnTo>
                  <a:lnTo>
                    <a:pt x="3847084" y="0"/>
                  </a:lnTo>
                  <a:close/>
                </a:path>
              </a:pathLst>
            </a:custGeom>
            <a:solidFill>
              <a:srgbClr val="6BB745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18" id="18"/>
          <p:cNvGrpSpPr/>
          <p:nvPr/>
        </p:nvGrpSpPr>
        <p:grpSpPr>
          <a:xfrm rot="0">
            <a:off x="12183231" y="4106175"/>
            <a:ext cx="4246094" cy="2790601"/>
            <a:chOff x="0" y="0"/>
            <a:chExt cx="395414" cy="259873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395415" cy="259873"/>
            </a:xfrm>
            <a:custGeom>
              <a:avLst/>
              <a:gdLst/>
              <a:ahLst/>
              <a:cxnLst/>
              <a:rect r="r" b="b" t="t" l="l"/>
              <a:pathLst>
                <a:path h="259873" w="395415">
                  <a:moveTo>
                    <a:pt x="0" y="0"/>
                  </a:moveTo>
                  <a:lnTo>
                    <a:pt x="395415" y="0"/>
                  </a:lnTo>
                  <a:lnTo>
                    <a:pt x="395415" y="259873"/>
                  </a:lnTo>
                  <a:lnTo>
                    <a:pt x="0" y="259873"/>
                  </a:lnTo>
                  <a:close/>
                </a:path>
              </a:pathLst>
            </a:custGeom>
            <a:solidFill>
              <a:srgbClr val="6BB745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123825"/>
              <a:ext cx="395414" cy="3836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31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6424341" y="4106175"/>
            <a:ext cx="5519560" cy="2790601"/>
            <a:chOff x="0" y="0"/>
            <a:chExt cx="514005" cy="259873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514005" cy="259873"/>
            </a:xfrm>
            <a:custGeom>
              <a:avLst/>
              <a:gdLst/>
              <a:ahLst/>
              <a:cxnLst/>
              <a:rect r="r" b="b" t="t" l="l"/>
              <a:pathLst>
                <a:path h="259873" w="514005">
                  <a:moveTo>
                    <a:pt x="0" y="0"/>
                  </a:moveTo>
                  <a:lnTo>
                    <a:pt x="514005" y="0"/>
                  </a:lnTo>
                  <a:lnTo>
                    <a:pt x="514005" y="259873"/>
                  </a:lnTo>
                  <a:lnTo>
                    <a:pt x="0" y="259873"/>
                  </a:lnTo>
                  <a:close/>
                </a:path>
              </a:pathLst>
            </a:custGeom>
            <a:solidFill>
              <a:srgbClr val="FCCC15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123825"/>
              <a:ext cx="514005" cy="3836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31"/>
                </a:lnSpc>
              </a:pP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1290382" y="4424206"/>
            <a:ext cx="4456893" cy="10296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48"/>
              </a:lnSpc>
              <a:spcBef>
                <a:spcPct val="0"/>
              </a:spcBef>
            </a:pPr>
            <a:r>
              <a:rPr lang="en-US" sz="2963">
                <a:solidFill>
                  <a:srgbClr val="152D79"/>
                </a:solidFill>
                <a:latin typeface="Titillium Web Regular"/>
                <a:ea typeface="Titillium Web Regular"/>
                <a:cs typeface="Titillium Web Regular"/>
                <a:sym typeface="Titillium Web Regular"/>
              </a:rPr>
              <a:t>Healthier Lives Through Food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7075389" y="4424206"/>
            <a:ext cx="3925378" cy="10296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48"/>
              </a:lnSpc>
              <a:spcBef>
                <a:spcPct val="0"/>
              </a:spcBef>
            </a:pPr>
            <a:r>
              <a:rPr lang="en-US" sz="2963" strike="noStrike" u="none">
                <a:solidFill>
                  <a:srgbClr val="152D79"/>
                </a:solidFill>
                <a:latin typeface="Titillium Web Regular"/>
                <a:ea typeface="Titillium Web Regular"/>
                <a:cs typeface="Titillium Web Regular"/>
                <a:sym typeface="Titillium Web Regular"/>
              </a:rPr>
              <a:t>Reducing Risk for a Fair &amp; Resilient Food System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2843035" y="4424206"/>
            <a:ext cx="4395041" cy="5057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48"/>
              </a:lnSpc>
              <a:spcBef>
                <a:spcPct val="0"/>
              </a:spcBef>
            </a:pPr>
            <a:r>
              <a:rPr lang="en-US" sz="2963" strike="noStrike" u="none">
                <a:solidFill>
                  <a:srgbClr val="152D79"/>
                </a:solidFill>
                <a:latin typeface="Titillium Web Regular"/>
                <a:ea typeface="Titillium Web Regular"/>
                <a:cs typeface="Titillium Web Regular"/>
                <a:sym typeface="Titillium Web Regular"/>
              </a:rPr>
              <a:t>A Net Zero Food System</a:t>
            </a:r>
          </a:p>
        </p:txBody>
      </p:sp>
      <p:grpSp>
        <p:nvGrpSpPr>
          <p:cNvPr name="Group 27" id="27"/>
          <p:cNvGrpSpPr/>
          <p:nvPr/>
        </p:nvGrpSpPr>
        <p:grpSpPr>
          <a:xfrm rot="0">
            <a:off x="9000186" y="5911913"/>
            <a:ext cx="2353987" cy="661013"/>
            <a:chOff x="0" y="0"/>
            <a:chExt cx="230147" cy="64627"/>
          </a:xfrm>
        </p:grpSpPr>
        <p:sp>
          <p:nvSpPr>
            <p:cNvPr name="Freeform 28" id="28">
              <a:hlinkClick r:id="rId5" tooltip="https://www.eitfood.eu/missions/reducing-risk-for-a-fair-and-resilient-food-system"/>
            </p:cNvPr>
            <p:cNvSpPr/>
            <p:nvPr/>
          </p:nvSpPr>
          <p:spPr>
            <a:xfrm flipH="false" flipV="false" rot="0">
              <a:off x="0" y="0"/>
              <a:ext cx="230147" cy="64627"/>
            </a:xfrm>
            <a:custGeom>
              <a:avLst/>
              <a:gdLst/>
              <a:ahLst/>
              <a:cxnLst/>
              <a:rect r="r" b="b" t="t" l="l"/>
              <a:pathLst>
                <a:path h="64627" w="230147">
                  <a:moveTo>
                    <a:pt x="32313" y="0"/>
                  </a:moveTo>
                  <a:lnTo>
                    <a:pt x="197834" y="0"/>
                  </a:lnTo>
                  <a:cubicBezTo>
                    <a:pt x="206404" y="0"/>
                    <a:pt x="214623" y="3404"/>
                    <a:pt x="220683" y="9464"/>
                  </a:cubicBezTo>
                  <a:cubicBezTo>
                    <a:pt x="226743" y="15524"/>
                    <a:pt x="230147" y="23743"/>
                    <a:pt x="230147" y="32313"/>
                  </a:cubicBezTo>
                  <a:lnTo>
                    <a:pt x="230147" y="32313"/>
                  </a:lnTo>
                  <a:cubicBezTo>
                    <a:pt x="230147" y="50159"/>
                    <a:pt x="215680" y="64627"/>
                    <a:pt x="197834" y="64627"/>
                  </a:cubicBezTo>
                  <a:lnTo>
                    <a:pt x="32313" y="64627"/>
                  </a:lnTo>
                  <a:cubicBezTo>
                    <a:pt x="23743" y="64627"/>
                    <a:pt x="15524" y="61222"/>
                    <a:pt x="9464" y="55162"/>
                  </a:cubicBezTo>
                  <a:cubicBezTo>
                    <a:pt x="3404" y="49102"/>
                    <a:pt x="0" y="40883"/>
                    <a:pt x="0" y="32313"/>
                  </a:cubicBezTo>
                  <a:lnTo>
                    <a:pt x="0" y="32313"/>
                  </a:lnTo>
                  <a:cubicBezTo>
                    <a:pt x="0" y="23743"/>
                    <a:pt x="3404" y="15524"/>
                    <a:pt x="9464" y="9464"/>
                  </a:cubicBezTo>
                  <a:cubicBezTo>
                    <a:pt x="15524" y="3404"/>
                    <a:pt x="23743" y="0"/>
                    <a:pt x="323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123825"/>
              <a:ext cx="230147" cy="188452"/>
            </a:xfrm>
            <a:prstGeom prst="rect">
              <a:avLst/>
            </a:prstGeom>
          </p:spPr>
          <p:txBody>
            <a:bodyPr anchor="ctr" rtlCol="false" tIns="45568" lIns="45568" bIns="45568" rIns="45568"/>
            <a:lstStyle/>
            <a:p>
              <a:pPr algn="ctr">
                <a:lnSpc>
                  <a:spcPts val="3232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14682088" y="5911913"/>
            <a:ext cx="2355877" cy="661013"/>
            <a:chOff x="0" y="0"/>
            <a:chExt cx="230332" cy="64627"/>
          </a:xfrm>
        </p:grpSpPr>
        <p:sp>
          <p:nvSpPr>
            <p:cNvPr name="Freeform 31" id="31">
              <a:hlinkClick r:id="rId6" tooltip="https://www.eitfood.eu/missions/net-zero-food-system"/>
            </p:cNvPr>
            <p:cNvSpPr/>
            <p:nvPr/>
          </p:nvSpPr>
          <p:spPr>
            <a:xfrm flipH="false" flipV="false" rot="0">
              <a:off x="0" y="0"/>
              <a:ext cx="230332" cy="64627"/>
            </a:xfrm>
            <a:custGeom>
              <a:avLst/>
              <a:gdLst/>
              <a:ahLst/>
              <a:cxnLst/>
              <a:rect r="r" b="b" t="t" l="l"/>
              <a:pathLst>
                <a:path h="64627" w="230332">
                  <a:moveTo>
                    <a:pt x="32313" y="0"/>
                  </a:moveTo>
                  <a:lnTo>
                    <a:pt x="198019" y="0"/>
                  </a:lnTo>
                  <a:cubicBezTo>
                    <a:pt x="206589" y="0"/>
                    <a:pt x="214808" y="3404"/>
                    <a:pt x="220868" y="9464"/>
                  </a:cubicBezTo>
                  <a:cubicBezTo>
                    <a:pt x="226927" y="15524"/>
                    <a:pt x="230332" y="23743"/>
                    <a:pt x="230332" y="32313"/>
                  </a:cubicBezTo>
                  <a:lnTo>
                    <a:pt x="230332" y="32313"/>
                  </a:lnTo>
                  <a:cubicBezTo>
                    <a:pt x="230332" y="50159"/>
                    <a:pt x="215865" y="64627"/>
                    <a:pt x="198019" y="64627"/>
                  </a:cubicBezTo>
                  <a:lnTo>
                    <a:pt x="32313" y="64627"/>
                  </a:lnTo>
                  <a:cubicBezTo>
                    <a:pt x="23743" y="64627"/>
                    <a:pt x="15524" y="61222"/>
                    <a:pt x="9464" y="55162"/>
                  </a:cubicBezTo>
                  <a:cubicBezTo>
                    <a:pt x="3404" y="49102"/>
                    <a:pt x="0" y="40883"/>
                    <a:pt x="0" y="32313"/>
                  </a:cubicBezTo>
                  <a:lnTo>
                    <a:pt x="0" y="32313"/>
                  </a:lnTo>
                  <a:cubicBezTo>
                    <a:pt x="0" y="23743"/>
                    <a:pt x="3404" y="15524"/>
                    <a:pt x="9464" y="9464"/>
                  </a:cubicBezTo>
                  <a:cubicBezTo>
                    <a:pt x="15524" y="3404"/>
                    <a:pt x="23743" y="0"/>
                    <a:pt x="323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123825"/>
              <a:ext cx="230332" cy="188452"/>
            </a:xfrm>
            <a:prstGeom prst="rect">
              <a:avLst/>
            </a:prstGeom>
          </p:spPr>
          <p:txBody>
            <a:bodyPr anchor="ctr" rtlCol="false" tIns="45568" lIns="45568" bIns="45568" rIns="45568"/>
            <a:lstStyle/>
            <a:p>
              <a:pPr algn="ctr">
                <a:lnSpc>
                  <a:spcPts val="3232"/>
                </a:lnSpc>
              </a:pPr>
            </a:p>
          </p:txBody>
        </p:sp>
      </p:grpSp>
      <p:sp>
        <p:nvSpPr>
          <p:cNvPr name="Freeform 33" id="33">
            <a:hlinkClick r:id="rId9" tooltip="https://www.eitfood.eu/missions/net-zero-food-system"/>
          </p:cNvPr>
          <p:cNvSpPr/>
          <p:nvPr/>
        </p:nvSpPr>
        <p:spPr>
          <a:xfrm flipH="false" flipV="false" rot="0">
            <a:off x="16486280" y="6140944"/>
            <a:ext cx="135749" cy="202949"/>
          </a:xfrm>
          <a:custGeom>
            <a:avLst/>
            <a:gdLst/>
            <a:ahLst/>
            <a:cxnLst/>
            <a:rect r="r" b="b" t="t" l="l"/>
            <a:pathLst>
              <a:path h="202949" w="135749">
                <a:moveTo>
                  <a:pt x="0" y="0"/>
                </a:moveTo>
                <a:lnTo>
                  <a:pt x="135749" y="0"/>
                </a:lnTo>
                <a:lnTo>
                  <a:pt x="135749" y="202949"/>
                </a:lnTo>
                <a:lnTo>
                  <a:pt x="0" y="2029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4" id="34"/>
          <p:cNvGrpSpPr/>
          <p:nvPr/>
        </p:nvGrpSpPr>
        <p:grpSpPr>
          <a:xfrm rot="0">
            <a:off x="3224418" y="5911913"/>
            <a:ext cx="2353987" cy="661013"/>
            <a:chOff x="0" y="0"/>
            <a:chExt cx="230147" cy="64627"/>
          </a:xfrm>
        </p:grpSpPr>
        <p:sp>
          <p:nvSpPr>
            <p:cNvPr name="Freeform 35" id="35">
              <a:hlinkClick r:id="rId10" tooltip="https://www.eitfood.eu/missions/healthier-lives-through-food"/>
            </p:cNvPr>
            <p:cNvSpPr/>
            <p:nvPr/>
          </p:nvSpPr>
          <p:spPr>
            <a:xfrm flipH="false" flipV="false" rot="0">
              <a:off x="0" y="0"/>
              <a:ext cx="230147" cy="64627"/>
            </a:xfrm>
            <a:custGeom>
              <a:avLst/>
              <a:gdLst/>
              <a:ahLst/>
              <a:cxnLst/>
              <a:rect r="r" b="b" t="t" l="l"/>
              <a:pathLst>
                <a:path h="64627" w="230147">
                  <a:moveTo>
                    <a:pt x="32313" y="0"/>
                  </a:moveTo>
                  <a:lnTo>
                    <a:pt x="197834" y="0"/>
                  </a:lnTo>
                  <a:cubicBezTo>
                    <a:pt x="206404" y="0"/>
                    <a:pt x="214623" y="3404"/>
                    <a:pt x="220683" y="9464"/>
                  </a:cubicBezTo>
                  <a:cubicBezTo>
                    <a:pt x="226743" y="15524"/>
                    <a:pt x="230147" y="23743"/>
                    <a:pt x="230147" y="32313"/>
                  </a:cubicBezTo>
                  <a:lnTo>
                    <a:pt x="230147" y="32313"/>
                  </a:lnTo>
                  <a:cubicBezTo>
                    <a:pt x="230147" y="50159"/>
                    <a:pt x="215680" y="64627"/>
                    <a:pt x="197834" y="64627"/>
                  </a:cubicBezTo>
                  <a:lnTo>
                    <a:pt x="32313" y="64627"/>
                  </a:lnTo>
                  <a:cubicBezTo>
                    <a:pt x="23743" y="64627"/>
                    <a:pt x="15524" y="61222"/>
                    <a:pt x="9464" y="55162"/>
                  </a:cubicBezTo>
                  <a:cubicBezTo>
                    <a:pt x="3404" y="49102"/>
                    <a:pt x="0" y="40883"/>
                    <a:pt x="0" y="32313"/>
                  </a:cubicBezTo>
                  <a:lnTo>
                    <a:pt x="0" y="32313"/>
                  </a:lnTo>
                  <a:cubicBezTo>
                    <a:pt x="0" y="23743"/>
                    <a:pt x="3404" y="15524"/>
                    <a:pt x="9464" y="9464"/>
                  </a:cubicBezTo>
                  <a:cubicBezTo>
                    <a:pt x="15524" y="3404"/>
                    <a:pt x="23743" y="0"/>
                    <a:pt x="323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123825"/>
              <a:ext cx="230147" cy="188452"/>
            </a:xfrm>
            <a:prstGeom prst="rect">
              <a:avLst/>
            </a:prstGeom>
          </p:spPr>
          <p:txBody>
            <a:bodyPr anchor="ctr" rtlCol="false" tIns="45568" lIns="45568" bIns="45568" rIns="45568"/>
            <a:lstStyle/>
            <a:p>
              <a:pPr algn="ctr">
                <a:lnSpc>
                  <a:spcPts val="3232"/>
                </a:lnSpc>
              </a:pPr>
            </a:p>
          </p:txBody>
        </p:sp>
      </p:grpSp>
      <p:sp>
        <p:nvSpPr>
          <p:cNvPr name="Freeform 37" id="37">
            <a:hlinkClick r:id="rId11" tooltip="https://www.eitfood.eu/missions/reducing-risk-for-a-fair-and-resilient-food-system"/>
          </p:cNvPr>
          <p:cNvSpPr/>
          <p:nvPr/>
        </p:nvSpPr>
        <p:spPr>
          <a:xfrm flipH="false" flipV="false" rot="0">
            <a:off x="10802488" y="6141727"/>
            <a:ext cx="135749" cy="202949"/>
          </a:xfrm>
          <a:custGeom>
            <a:avLst/>
            <a:gdLst/>
            <a:ahLst/>
            <a:cxnLst/>
            <a:rect r="r" b="b" t="t" l="l"/>
            <a:pathLst>
              <a:path h="202949" w="135749">
                <a:moveTo>
                  <a:pt x="0" y="0"/>
                </a:moveTo>
                <a:lnTo>
                  <a:pt x="135749" y="0"/>
                </a:lnTo>
                <a:lnTo>
                  <a:pt x="135749" y="202949"/>
                </a:lnTo>
                <a:lnTo>
                  <a:pt x="0" y="2029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>
            <a:hlinkClick r:id="rId12" tooltip="https://www.eitfood.eu/missions/healthier-lives-through-food"/>
          </p:cNvPr>
          <p:cNvSpPr/>
          <p:nvPr/>
        </p:nvSpPr>
        <p:spPr>
          <a:xfrm flipH="false" flipV="false" rot="0">
            <a:off x="5026720" y="6141727"/>
            <a:ext cx="135749" cy="202949"/>
          </a:xfrm>
          <a:custGeom>
            <a:avLst/>
            <a:gdLst/>
            <a:ahLst/>
            <a:cxnLst/>
            <a:rect r="r" b="b" t="t" l="l"/>
            <a:pathLst>
              <a:path h="202949" w="135749">
                <a:moveTo>
                  <a:pt x="0" y="0"/>
                </a:moveTo>
                <a:lnTo>
                  <a:pt x="135749" y="0"/>
                </a:lnTo>
                <a:lnTo>
                  <a:pt x="135749" y="202949"/>
                </a:lnTo>
                <a:lnTo>
                  <a:pt x="0" y="2029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9" id="39"/>
          <p:cNvSpPr txBox="true"/>
          <p:nvPr/>
        </p:nvSpPr>
        <p:spPr>
          <a:xfrm rot="0">
            <a:off x="15114315" y="5949046"/>
            <a:ext cx="1299359" cy="4343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00"/>
              </a:lnSpc>
            </a:pPr>
            <a:r>
              <a:rPr lang="en-US" sz="1881" b="true">
                <a:solidFill>
                  <a:srgbClr val="152D79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READ MORE</a:t>
            </a:r>
            <a:r>
              <a:rPr lang="en-US" sz="1881" b="true">
                <a:solidFill>
                  <a:srgbClr val="152D79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​ 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9430522" y="5949828"/>
            <a:ext cx="1299359" cy="4343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00"/>
              </a:lnSpc>
            </a:pPr>
            <a:r>
              <a:rPr lang="en-US" sz="1881" b="true">
                <a:solidFill>
                  <a:srgbClr val="152D79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READ MORE</a:t>
            </a:r>
            <a:r>
              <a:rPr lang="en-US" sz="1881" b="true">
                <a:solidFill>
                  <a:srgbClr val="152D79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​ 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3654754" y="5949828"/>
            <a:ext cx="1299359" cy="4343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00"/>
              </a:lnSpc>
            </a:pPr>
            <a:r>
              <a:rPr lang="en-US" sz="1881" b="true">
                <a:solidFill>
                  <a:srgbClr val="152D79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READ MORE</a:t>
            </a:r>
            <a:r>
              <a:rPr lang="en-US" sz="1881" b="true">
                <a:solidFill>
                  <a:srgbClr val="152D79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​ 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597752" y="1859579"/>
            <a:ext cx="9245075" cy="869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b="true" sz="2500" spc="37">
                <a:solidFill>
                  <a:srgbClr val="FFFFFF">
                    <a:alpha val="84706"/>
                  </a:srgbClr>
                </a:solidFill>
                <a:latin typeface="Titillium Web Regular Bold"/>
                <a:ea typeface="Titillium Web Regular Bold"/>
                <a:cs typeface="Titillium Web Regular Bold"/>
                <a:sym typeface="Titillium Web Regular Bold"/>
              </a:rPr>
              <a:t>Inspire. Explore. Compete.</a:t>
            </a:r>
          </a:p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sz="2500" spc="37">
                <a:solidFill>
                  <a:srgbClr val="A6A6A6">
                    <a:alpha val="84706"/>
                  </a:srgbClr>
                </a:solidFill>
                <a:latin typeface="Titillium Web Regular"/>
                <a:ea typeface="Titillium Web Regular"/>
                <a:cs typeface="Titillium Web Regular"/>
                <a:sym typeface="Titillium Web Regular"/>
              </a:rPr>
              <a:t>Win big!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597752" y="7230150"/>
            <a:ext cx="17091972" cy="1367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1602" indent="-10801" lvl="1">
              <a:lnSpc>
                <a:spcPts val="140"/>
              </a:lnSpc>
              <a:buAutoNum type="arabicPeriod" startAt="1"/>
            </a:pPr>
          </a:p>
          <a:p>
            <a:pPr algn="l" marL="561343" indent="-280671" lvl="1">
              <a:lnSpc>
                <a:spcPts val="3640"/>
              </a:lnSpc>
              <a:buAutoNum type="arabicPeriod" startAt="1"/>
            </a:pPr>
            <a:r>
              <a:rPr lang="en-US" sz="2600" spc="39">
                <a:solidFill>
                  <a:srgbClr val="FFFFFF">
                    <a:alpha val="84706"/>
                  </a:srgbClr>
                </a:solidFill>
                <a:latin typeface="Titillium Web Regular"/>
                <a:ea typeface="Titillium Web Regular"/>
                <a:cs typeface="Titillium Web Regular"/>
                <a:sym typeface="Titillium Web Regular"/>
              </a:rPr>
              <a:t>Pitch your idea in a real competition!</a:t>
            </a:r>
          </a:p>
          <a:p>
            <a:pPr algn="l" marL="561343" indent="-280671" lvl="1">
              <a:lnSpc>
                <a:spcPts val="3640"/>
              </a:lnSpc>
              <a:buAutoNum type="arabicPeriod" startAt="1"/>
            </a:pPr>
            <a:r>
              <a:rPr lang="en-US" sz="2600" spc="39">
                <a:solidFill>
                  <a:srgbClr val="FFFFFF">
                    <a:alpha val="84706"/>
                  </a:srgbClr>
                </a:solidFill>
                <a:latin typeface="Titillium Web Regular"/>
                <a:ea typeface="Titillium Web Regular"/>
                <a:cs typeface="Titillium Web Regular"/>
                <a:sym typeface="Titillium Web Regular"/>
              </a:rPr>
              <a:t>Win </a:t>
            </a:r>
            <a:r>
              <a:rPr lang="en-US" b="true" sz="2600" spc="39">
                <a:solidFill>
                  <a:srgbClr val="FFFFFF">
                    <a:alpha val="84706"/>
                  </a:srgbClr>
                </a:solidFill>
                <a:latin typeface="Titillium Web Regular Bold"/>
                <a:ea typeface="Titillium Web Regular Bold"/>
                <a:cs typeface="Titillium Web Regular Bold"/>
                <a:sym typeface="Titillium Web Regular Bold"/>
              </a:rPr>
              <a:t>cash prizes of up €2000</a:t>
            </a:r>
            <a:r>
              <a:rPr lang="en-US" sz="2600" spc="39">
                <a:solidFill>
                  <a:srgbClr val="FFFFFF">
                    <a:alpha val="84706"/>
                  </a:srgbClr>
                </a:solidFill>
                <a:latin typeface="Titillium Web Regular"/>
                <a:ea typeface="Titillium Web Regular"/>
                <a:cs typeface="Titillium Web Regular"/>
                <a:sym typeface="Titillium Web Regular"/>
              </a:rPr>
              <a:t> to and gain visibility!</a:t>
            </a:r>
          </a:p>
          <a:p>
            <a:pPr algn="l" marL="561343" indent="-280671" lvl="1">
              <a:lnSpc>
                <a:spcPts val="3640"/>
              </a:lnSpc>
              <a:buAutoNum type="arabicPeriod" startAt="1"/>
            </a:pPr>
            <a:r>
              <a:rPr lang="en-US" sz="2600" spc="39">
                <a:solidFill>
                  <a:srgbClr val="FFFFFF">
                    <a:alpha val="84706"/>
                  </a:srgbClr>
                </a:solidFill>
                <a:latin typeface="Titillium Web Regular"/>
                <a:ea typeface="Titillium Web Regular"/>
                <a:cs typeface="Titillium Web Regular"/>
                <a:sym typeface="Titillium Web Regular"/>
              </a:rPr>
              <a:t>Get expert feedback on your business idea!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597752" y="9138160"/>
            <a:ext cx="17091972" cy="382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D9D9D9">
                    <a:alpha val="74902"/>
                  </a:srgbClr>
                </a:solidFill>
                <a:latin typeface="Titillium Web"/>
                <a:ea typeface="Titillium Web"/>
                <a:cs typeface="Titillium Web"/>
                <a:sym typeface="Titillium Web"/>
              </a:rPr>
              <a:t>Terms:  Open to all participants who complete the </a:t>
            </a:r>
            <a:r>
              <a:rPr lang="en-US" sz="2200" i="true">
                <a:solidFill>
                  <a:srgbClr val="D9D9D9">
                    <a:alpha val="74902"/>
                  </a:srgbClr>
                </a:solidFill>
                <a:latin typeface="Titillium Web Italics"/>
                <a:ea typeface="Titillium Web Italics"/>
                <a:cs typeface="Titillium Web Italics"/>
                <a:sym typeface="Titillium Web Italics"/>
              </a:rPr>
              <a:t>Inspire Explore</a:t>
            </a:r>
            <a:r>
              <a:rPr lang="en-US" sz="2200">
                <a:solidFill>
                  <a:srgbClr val="D9D9D9">
                    <a:alpha val="74902"/>
                  </a:srgbClr>
                </a:solidFill>
                <a:latin typeface="Titillium Web"/>
                <a:ea typeface="Titillium Web"/>
                <a:cs typeface="Titillium Web"/>
                <a:sym typeface="Titillium Web"/>
              </a:rPr>
              <a:t> course. Runs from October 1st to November 30th, 2025.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34EA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5135767" y="-22128523"/>
            <a:ext cx="83497171" cy="41748585"/>
          </a:xfrm>
          <a:custGeom>
            <a:avLst/>
            <a:gdLst/>
            <a:ahLst/>
            <a:cxnLst/>
            <a:rect r="r" b="b" t="t" l="l"/>
            <a:pathLst>
              <a:path h="41748585" w="83497171">
                <a:moveTo>
                  <a:pt x="0" y="0"/>
                </a:moveTo>
                <a:lnTo>
                  <a:pt x="83497171" y="0"/>
                </a:lnTo>
                <a:lnTo>
                  <a:pt x="83497171" y="41748586"/>
                </a:lnTo>
                <a:lnTo>
                  <a:pt x="0" y="417485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597752" y="1627731"/>
            <a:ext cx="1811053" cy="0"/>
          </a:xfrm>
          <a:prstGeom prst="line">
            <a:avLst/>
          </a:prstGeom>
          <a:ln cap="flat" w="95250">
            <a:solidFill>
              <a:srgbClr val="00AFAA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3217023" y="506459"/>
            <a:ext cx="4472701" cy="761259"/>
          </a:xfrm>
          <a:custGeom>
            <a:avLst/>
            <a:gdLst/>
            <a:ahLst/>
            <a:cxnLst/>
            <a:rect r="r" b="b" t="t" l="l"/>
            <a:pathLst>
              <a:path h="761259" w="4472701">
                <a:moveTo>
                  <a:pt x="0" y="0"/>
                </a:moveTo>
                <a:lnTo>
                  <a:pt x="4472701" y="0"/>
                </a:lnTo>
                <a:lnTo>
                  <a:pt x="4472701" y="761260"/>
                </a:lnTo>
                <a:lnTo>
                  <a:pt x="0" y="7612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2316741" y="3761853"/>
            <a:ext cx="5373245" cy="1964364"/>
            <a:chOff x="0" y="0"/>
            <a:chExt cx="714008" cy="26106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714008" cy="261065"/>
            </a:xfrm>
            <a:custGeom>
              <a:avLst/>
              <a:gdLst/>
              <a:ahLst/>
              <a:cxnLst/>
              <a:rect r="r" b="b" t="t" l="l"/>
              <a:pathLst>
                <a:path h="261065" w="714008">
                  <a:moveTo>
                    <a:pt x="714008" y="7204"/>
                  </a:moveTo>
                  <a:lnTo>
                    <a:pt x="714008" y="253861"/>
                  </a:lnTo>
                  <a:cubicBezTo>
                    <a:pt x="714008" y="255771"/>
                    <a:pt x="713249" y="257604"/>
                    <a:pt x="711898" y="258955"/>
                  </a:cubicBezTo>
                  <a:cubicBezTo>
                    <a:pt x="710547" y="260306"/>
                    <a:pt x="708714" y="261065"/>
                    <a:pt x="706804" y="261065"/>
                  </a:cubicBezTo>
                  <a:lnTo>
                    <a:pt x="7204" y="261065"/>
                  </a:lnTo>
                  <a:cubicBezTo>
                    <a:pt x="5293" y="261065"/>
                    <a:pt x="3461" y="260306"/>
                    <a:pt x="2110" y="258955"/>
                  </a:cubicBezTo>
                  <a:cubicBezTo>
                    <a:pt x="759" y="257604"/>
                    <a:pt x="0" y="255771"/>
                    <a:pt x="0" y="253861"/>
                  </a:cubicBezTo>
                  <a:lnTo>
                    <a:pt x="0" y="7204"/>
                  </a:lnTo>
                  <a:cubicBezTo>
                    <a:pt x="0" y="5293"/>
                    <a:pt x="759" y="3461"/>
                    <a:pt x="2110" y="2110"/>
                  </a:cubicBezTo>
                  <a:cubicBezTo>
                    <a:pt x="3461" y="759"/>
                    <a:pt x="5293" y="0"/>
                    <a:pt x="7204" y="0"/>
                  </a:cubicBezTo>
                  <a:lnTo>
                    <a:pt x="706804" y="0"/>
                  </a:lnTo>
                  <a:cubicBezTo>
                    <a:pt x="708714" y="0"/>
                    <a:pt x="710547" y="759"/>
                    <a:pt x="711898" y="2110"/>
                  </a:cubicBezTo>
                  <a:cubicBezTo>
                    <a:pt x="713249" y="3461"/>
                    <a:pt x="714008" y="5293"/>
                    <a:pt x="714008" y="7204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123825"/>
              <a:ext cx="714008" cy="3848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31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2316741" y="3529902"/>
            <a:ext cx="463539" cy="463901"/>
            <a:chOff x="0" y="0"/>
            <a:chExt cx="15824556" cy="1583693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-254" y="0"/>
              <a:ext cx="15824835" cy="15837027"/>
            </a:xfrm>
            <a:custGeom>
              <a:avLst/>
              <a:gdLst/>
              <a:ahLst/>
              <a:cxnLst/>
              <a:rect r="r" b="b" t="t" l="l"/>
              <a:pathLst>
                <a:path h="15837027" w="15824835">
                  <a:moveTo>
                    <a:pt x="3847084" y="0"/>
                  </a:moveTo>
                  <a:cubicBezTo>
                    <a:pt x="3505200" y="0"/>
                    <a:pt x="3170047" y="50927"/>
                    <a:pt x="2843149" y="154178"/>
                  </a:cubicBezTo>
                  <a:cubicBezTo>
                    <a:pt x="2045081" y="406146"/>
                    <a:pt x="1382141" y="861441"/>
                    <a:pt x="844931" y="1500378"/>
                  </a:cubicBezTo>
                  <a:cubicBezTo>
                    <a:pt x="463677" y="1954022"/>
                    <a:pt x="196469" y="2466721"/>
                    <a:pt x="66167" y="3047111"/>
                  </a:cubicBezTo>
                  <a:cubicBezTo>
                    <a:pt x="381" y="3340862"/>
                    <a:pt x="0" y="3638677"/>
                    <a:pt x="254" y="3938651"/>
                  </a:cubicBezTo>
                  <a:cubicBezTo>
                    <a:pt x="3556" y="7867015"/>
                    <a:pt x="2413" y="11795506"/>
                    <a:pt x="2413" y="15723997"/>
                  </a:cubicBezTo>
                  <a:lnTo>
                    <a:pt x="2413" y="15834740"/>
                  </a:lnTo>
                  <a:cubicBezTo>
                    <a:pt x="1652397" y="15834740"/>
                    <a:pt x="3288792" y="15834740"/>
                    <a:pt x="4933823" y="15834740"/>
                  </a:cubicBezTo>
                  <a:cubicBezTo>
                    <a:pt x="6967982" y="15835630"/>
                    <a:pt x="8995664" y="15836900"/>
                    <a:pt x="11022584" y="15837027"/>
                  </a:cubicBezTo>
                  <a:lnTo>
                    <a:pt x="11128248" y="15837027"/>
                  </a:lnTo>
                  <a:lnTo>
                    <a:pt x="11893296" y="15836900"/>
                  </a:lnTo>
                  <a:cubicBezTo>
                    <a:pt x="12264136" y="15836773"/>
                    <a:pt x="12631166" y="15794735"/>
                    <a:pt x="12985496" y="15680310"/>
                  </a:cubicBezTo>
                  <a:cubicBezTo>
                    <a:pt x="13783437" y="15422753"/>
                    <a:pt x="14452473" y="14971395"/>
                    <a:pt x="14988539" y="14326108"/>
                  </a:cubicBezTo>
                  <a:cubicBezTo>
                    <a:pt x="15365222" y="13872845"/>
                    <a:pt x="15631287" y="13362939"/>
                    <a:pt x="15761969" y="12785852"/>
                  </a:cubicBezTo>
                  <a:cubicBezTo>
                    <a:pt x="15820516" y="12527026"/>
                    <a:pt x="15824708" y="12265152"/>
                    <a:pt x="15824835" y="12001627"/>
                  </a:cubicBezTo>
                  <a:lnTo>
                    <a:pt x="15824708" y="11902567"/>
                  </a:lnTo>
                  <a:cubicBezTo>
                    <a:pt x="15821533" y="7974076"/>
                    <a:pt x="15822549" y="4045585"/>
                    <a:pt x="15822549" y="117221"/>
                  </a:cubicBezTo>
                  <a:lnTo>
                    <a:pt x="15822549" y="5842"/>
                  </a:lnTo>
                  <a:lnTo>
                    <a:pt x="13417041" y="5842"/>
                  </a:lnTo>
                  <a:cubicBezTo>
                    <a:pt x="10338181" y="5842"/>
                    <a:pt x="7259320" y="5842"/>
                    <a:pt x="4180459" y="5588"/>
                  </a:cubicBezTo>
                  <a:lnTo>
                    <a:pt x="3943477" y="1397"/>
                  </a:lnTo>
                  <a:lnTo>
                    <a:pt x="3847084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10" id="10"/>
          <p:cNvGrpSpPr/>
          <p:nvPr/>
        </p:nvGrpSpPr>
        <p:grpSpPr>
          <a:xfrm rot="0">
            <a:off x="13565090" y="3529902"/>
            <a:ext cx="463539" cy="463901"/>
            <a:chOff x="0" y="0"/>
            <a:chExt cx="15824556" cy="1583693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-254" y="0"/>
              <a:ext cx="15824835" cy="15837027"/>
            </a:xfrm>
            <a:custGeom>
              <a:avLst/>
              <a:gdLst/>
              <a:ahLst/>
              <a:cxnLst/>
              <a:rect r="r" b="b" t="t" l="l"/>
              <a:pathLst>
                <a:path h="15837027" w="15824835">
                  <a:moveTo>
                    <a:pt x="3847084" y="0"/>
                  </a:moveTo>
                  <a:cubicBezTo>
                    <a:pt x="3505200" y="0"/>
                    <a:pt x="3170047" y="50927"/>
                    <a:pt x="2843149" y="154178"/>
                  </a:cubicBezTo>
                  <a:cubicBezTo>
                    <a:pt x="2045081" y="406146"/>
                    <a:pt x="1382141" y="861441"/>
                    <a:pt x="844931" y="1500378"/>
                  </a:cubicBezTo>
                  <a:cubicBezTo>
                    <a:pt x="463677" y="1954022"/>
                    <a:pt x="196469" y="2466721"/>
                    <a:pt x="66167" y="3047111"/>
                  </a:cubicBezTo>
                  <a:cubicBezTo>
                    <a:pt x="381" y="3340862"/>
                    <a:pt x="0" y="3638677"/>
                    <a:pt x="254" y="3938651"/>
                  </a:cubicBezTo>
                  <a:cubicBezTo>
                    <a:pt x="3556" y="7867015"/>
                    <a:pt x="2413" y="11795506"/>
                    <a:pt x="2413" y="15723997"/>
                  </a:cubicBezTo>
                  <a:lnTo>
                    <a:pt x="2413" y="15834740"/>
                  </a:lnTo>
                  <a:cubicBezTo>
                    <a:pt x="1652397" y="15834740"/>
                    <a:pt x="3288792" y="15834740"/>
                    <a:pt x="4933823" y="15834740"/>
                  </a:cubicBezTo>
                  <a:cubicBezTo>
                    <a:pt x="6967982" y="15835630"/>
                    <a:pt x="8995664" y="15836900"/>
                    <a:pt x="11022584" y="15837027"/>
                  </a:cubicBezTo>
                  <a:lnTo>
                    <a:pt x="11128248" y="15837027"/>
                  </a:lnTo>
                  <a:lnTo>
                    <a:pt x="11893296" y="15836900"/>
                  </a:lnTo>
                  <a:cubicBezTo>
                    <a:pt x="12264136" y="15836773"/>
                    <a:pt x="12631166" y="15794735"/>
                    <a:pt x="12985496" y="15680310"/>
                  </a:cubicBezTo>
                  <a:cubicBezTo>
                    <a:pt x="13783437" y="15422753"/>
                    <a:pt x="14452473" y="14971395"/>
                    <a:pt x="14988539" y="14326108"/>
                  </a:cubicBezTo>
                  <a:cubicBezTo>
                    <a:pt x="15365222" y="13872845"/>
                    <a:pt x="15631287" y="13362939"/>
                    <a:pt x="15761969" y="12785852"/>
                  </a:cubicBezTo>
                  <a:cubicBezTo>
                    <a:pt x="15820516" y="12527026"/>
                    <a:pt x="15824708" y="12265152"/>
                    <a:pt x="15824835" y="12001627"/>
                  </a:cubicBezTo>
                  <a:lnTo>
                    <a:pt x="15824708" y="11902567"/>
                  </a:lnTo>
                  <a:cubicBezTo>
                    <a:pt x="15821533" y="7974076"/>
                    <a:pt x="15822549" y="4045585"/>
                    <a:pt x="15822549" y="117221"/>
                  </a:cubicBezTo>
                  <a:lnTo>
                    <a:pt x="15822549" y="5842"/>
                  </a:lnTo>
                  <a:lnTo>
                    <a:pt x="13417041" y="5842"/>
                  </a:lnTo>
                  <a:cubicBezTo>
                    <a:pt x="10338181" y="5842"/>
                    <a:pt x="7259320" y="5842"/>
                    <a:pt x="4180459" y="5588"/>
                  </a:cubicBezTo>
                  <a:lnTo>
                    <a:pt x="3943477" y="1397"/>
                  </a:lnTo>
                  <a:lnTo>
                    <a:pt x="3847084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TextBox 12" id="12"/>
          <p:cNvSpPr txBox="true"/>
          <p:nvPr/>
        </p:nvSpPr>
        <p:spPr>
          <a:xfrm rot="0">
            <a:off x="12316741" y="3543413"/>
            <a:ext cx="1706787" cy="360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39"/>
              </a:lnSpc>
              <a:spcBef>
                <a:spcPct val="0"/>
              </a:spcBef>
            </a:pPr>
            <a:r>
              <a:rPr lang="en-US" b="true" sz="1899">
                <a:solidFill>
                  <a:srgbClr val="0B1D56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EXPERT-LED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644858" y="4254449"/>
            <a:ext cx="4776554" cy="9315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FFFFFF">
                    <a:alpha val="84706"/>
                  </a:srgbClr>
                </a:solidFill>
                <a:latin typeface="Titillium Web Regular"/>
                <a:ea typeface="Titillium Web Regular"/>
                <a:cs typeface="Titillium Web Regular"/>
                <a:sym typeface="Titillium Web Regular"/>
              </a:rPr>
              <a:t>Learn from EIT Food - Europe’s leading food innova</a:t>
            </a:r>
            <a:r>
              <a:rPr lang="en-US" sz="2699">
                <a:solidFill>
                  <a:srgbClr val="FFFFFF">
                    <a:alpha val="84706"/>
                  </a:srgbClr>
                </a:solidFill>
                <a:latin typeface="Titillium Web Regular"/>
                <a:ea typeface="Titillium Web Regular"/>
                <a:cs typeface="Titillium Web Regular"/>
                <a:sym typeface="Titillium Web Regular"/>
              </a:rPr>
              <a:t>tion initiative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598014" y="3761853"/>
            <a:ext cx="5373245" cy="1964364"/>
            <a:chOff x="0" y="0"/>
            <a:chExt cx="714008" cy="26106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14008" cy="261065"/>
            </a:xfrm>
            <a:custGeom>
              <a:avLst/>
              <a:gdLst/>
              <a:ahLst/>
              <a:cxnLst/>
              <a:rect r="r" b="b" t="t" l="l"/>
              <a:pathLst>
                <a:path h="261065" w="714008">
                  <a:moveTo>
                    <a:pt x="714008" y="7204"/>
                  </a:moveTo>
                  <a:lnTo>
                    <a:pt x="714008" y="253861"/>
                  </a:lnTo>
                  <a:cubicBezTo>
                    <a:pt x="714008" y="255771"/>
                    <a:pt x="713249" y="257604"/>
                    <a:pt x="711898" y="258955"/>
                  </a:cubicBezTo>
                  <a:cubicBezTo>
                    <a:pt x="710547" y="260306"/>
                    <a:pt x="708714" y="261065"/>
                    <a:pt x="706804" y="261065"/>
                  </a:cubicBezTo>
                  <a:lnTo>
                    <a:pt x="7204" y="261065"/>
                  </a:lnTo>
                  <a:cubicBezTo>
                    <a:pt x="5293" y="261065"/>
                    <a:pt x="3461" y="260306"/>
                    <a:pt x="2110" y="258955"/>
                  </a:cubicBezTo>
                  <a:cubicBezTo>
                    <a:pt x="759" y="257604"/>
                    <a:pt x="0" y="255771"/>
                    <a:pt x="0" y="253861"/>
                  </a:cubicBezTo>
                  <a:lnTo>
                    <a:pt x="0" y="7204"/>
                  </a:lnTo>
                  <a:cubicBezTo>
                    <a:pt x="0" y="5293"/>
                    <a:pt x="759" y="3461"/>
                    <a:pt x="2110" y="2110"/>
                  </a:cubicBezTo>
                  <a:cubicBezTo>
                    <a:pt x="3461" y="759"/>
                    <a:pt x="5293" y="0"/>
                    <a:pt x="7204" y="0"/>
                  </a:cubicBezTo>
                  <a:lnTo>
                    <a:pt x="706804" y="0"/>
                  </a:lnTo>
                  <a:cubicBezTo>
                    <a:pt x="708714" y="0"/>
                    <a:pt x="710547" y="759"/>
                    <a:pt x="711898" y="2110"/>
                  </a:cubicBezTo>
                  <a:cubicBezTo>
                    <a:pt x="713249" y="3461"/>
                    <a:pt x="714008" y="5293"/>
                    <a:pt x="714008" y="7204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123825"/>
              <a:ext cx="714008" cy="3848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31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987857" y="4254449"/>
            <a:ext cx="4593560" cy="9315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FFFFFF">
                    <a:alpha val="84706"/>
                  </a:srgbClr>
                </a:solidFill>
                <a:latin typeface="Titillium Web Regular"/>
                <a:ea typeface="Titillium Web Regular"/>
                <a:cs typeface="Titillium Web Regular"/>
                <a:sym typeface="Titillium Web Regular"/>
              </a:rPr>
              <a:t>Tackle food sys</a:t>
            </a:r>
            <a:r>
              <a:rPr lang="en-US" sz="2699">
                <a:solidFill>
                  <a:srgbClr val="FFFFFF">
                    <a:alpha val="84706"/>
                  </a:srgbClr>
                </a:solidFill>
                <a:latin typeface="Titillium Web Regular"/>
                <a:ea typeface="Titillium Web Regular"/>
                <a:cs typeface="Titillium Web Regular"/>
                <a:sym typeface="Titillium Web Regular"/>
              </a:rPr>
              <a:t>tem challenges with purpose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598014" y="3529902"/>
            <a:ext cx="463539" cy="463901"/>
            <a:chOff x="0" y="0"/>
            <a:chExt cx="15824556" cy="15836938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-254" y="0"/>
              <a:ext cx="15824835" cy="15837027"/>
            </a:xfrm>
            <a:custGeom>
              <a:avLst/>
              <a:gdLst/>
              <a:ahLst/>
              <a:cxnLst/>
              <a:rect r="r" b="b" t="t" l="l"/>
              <a:pathLst>
                <a:path h="15837027" w="15824835">
                  <a:moveTo>
                    <a:pt x="3847084" y="0"/>
                  </a:moveTo>
                  <a:cubicBezTo>
                    <a:pt x="3505200" y="0"/>
                    <a:pt x="3170047" y="50927"/>
                    <a:pt x="2843149" y="154178"/>
                  </a:cubicBezTo>
                  <a:cubicBezTo>
                    <a:pt x="2045081" y="406146"/>
                    <a:pt x="1382141" y="861441"/>
                    <a:pt x="844931" y="1500378"/>
                  </a:cubicBezTo>
                  <a:cubicBezTo>
                    <a:pt x="463677" y="1954022"/>
                    <a:pt x="196469" y="2466721"/>
                    <a:pt x="66167" y="3047111"/>
                  </a:cubicBezTo>
                  <a:cubicBezTo>
                    <a:pt x="381" y="3340862"/>
                    <a:pt x="0" y="3638677"/>
                    <a:pt x="254" y="3938651"/>
                  </a:cubicBezTo>
                  <a:cubicBezTo>
                    <a:pt x="3556" y="7867015"/>
                    <a:pt x="2413" y="11795506"/>
                    <a:pt x="2413" y="15723997"/>
                  </a:cubicBezTo>
                  <a:lnTo>
                    <a:pt x="2413" y="15834740"/>
                  </a:lnTo>
                  <a:cubicBezTo>
                    <a:pt x="1652397" y="15834740"/>
                    <a:pt x="3288792" y="15834740"/>
                    <a:pt x="4933823" y="15834740"/>
                  </a:cubicBezTo>
                  <a:cubicBezTo>
                    <a:pt x="6967982" y="15835630"/>
                    <a:pt x="8995664" y="15836900"/>
                    <a:pt x="11022584" y="15837027"/>
                  </a:cubicBezTo>
                  <a:lnTo>
                    <a:pt x="11128248" y="15837027"/>
                  </a:lnTo>
                  <a:lnTo>
                    <a:pt x="11893296" y="15836900"/>
                  </a:lnTo>
                  <a:cubicBezTo>
                    <a:pt x="12264136" y="15836773"/>
                    <a:pt x="12631166" y="15794735"/>
                    <a:pt x="12985496" y="15680310"/>
                  </a:cubicBezTo>
                  <a:cubicBezTo>
                    <a:pt x="13783437" y="15422753"/>
                    <a:pt x="14452473" y="14971395"/>
                    <a:pt x="14988539" y="14326108"/>
                  </a:cubicBezTo>
                  <a:cubicBezTo>
                    <a:pt x="15365222" y="13872845"/>
                    <a:pt x="15631287" y="13362939"/>
                    <a:pt x="15761969" y="12785852"/>
                  </a:cubicBezTo>
                  <a:cubicBezTo>
                    <a:pt x="15820516" y="12527026"/>
                    <a:pt x="15824708" y="12265152"/>
                    <a:pt x="15824835" y="12001627"/>
                  </a:cubicBezTo>
                  <a:lnTo>
                    <a:pt x="15824708" y="11902567"/>
                  </a:lnTo>
                  <a:cubicBezTo>
                    <a:pt x="15821533" y="7974076"/>
                    <a:pt x="15822549" y="4045585"/>
                    <a:pt x="15822549" y="117221"/>
                  </a:cubicBezTo>
                  <a:lnTo>
                    <a:pt x="15822549" y="5842"/>
                  </a:lnTo>
                  <a:lnTo>
                    <a:pt x="13417041" y="5842"/>
                  </a:lnTo>
                  <a:cubicBezTo>
                    <a:pt x="10338181" y="5842"/>
                    <a:pt x="7259320" y="5842"/>
                    <a:pt x="4180459" y="5588"/>
                  </a:cubicBezTo>
                  <a:lnTo>
                    <a:pt x="3943477" y="1397"/>
                  </a:lnTo>
                  <a:lnTo>
                    <a:pt x="3847084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20" id="20"/>
          <p:cNvGrpSpPr/>
          <p:nvPr/>
        </p:nvGrpSpPr>
        <p:grpSpPr>
          <a:xfrm rot="0">
            <a:off x="2802048" y="3529902"/>
            <a:ext cx="463539" cy="463901"/>
            <a:chOff x="0" y="0"/>
            <a:chExt cx="15824556" cy="1583693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-254" y="0"/>
              <a:ext cx="15824835" cy="15837027"/>
            </a:xfrm>
            <a:custGeom>
              <a:avLst/>
              <a:gdLst/>
              <a:ahLst/>
              <a:cxnLst/>
              <a:rect r="r" b="b" t="t" l="l"/>
              <a:pathLst>
                <a:path h="15837027" w="15824835">
                  <a:moveTo>
                    <a:pt x="3847084" y="0"/>
                  </a:moveTo>
                  <a:cubicBezTo>
                    <a:pt x="3505200" y="0"/>
                    <a:pt x="3170047" y="50927"/>
                    <a:pt x="2843149" y="154178"/>
                  </a:cubicBezTo>
                  <a:cubicBezTo>
                    <a:pt x="2045081" y="406146"/>
                    <a:pt x="1382141" y="861441"/>
                    <a:pt x="844931" y="1500378"/>
                  </a:cubicBezTo>
                  <a:cubicBezTo>
                    <a:pt x="463677" y="1954022"/>
                    <a:pt x="196469" y="2466721"/>
                    <a:pt x="66167" y="3047111"/>
                  </a:cubicBezTo>
                  <a:cubicBezTo>
                    <a:pt x="381" y="3340862"/>
                    <a:pt x="0" y="3638677"/>
                    <a:pt x="254" y="3938651"/>
                  </a:cubicBezTo>
                  <a:cubicBezTo>
                    <a:pt x="3556" y="7867015"/>
                    <a:pt x="2413" y="11795506"/>
                    <a:pt x="2413" y="15723997"/>
                  </a:cubicBezTo>
                  <a:lnTo>
                    <a:pt x="2413" y="15834740"/>
                  </a:lnTo>
                  <a:cubicBezTo>
                    <a:pt x="1652397" y="15834740"/>
                    <a:pt x="3288792" y="15834740"/>
                    <a:pt x="4933823" y="15834740"/>
                  </a:cubicBezTo>
                  <a:cubicBezTo>
                    <a:pt x="6967982" y="15835630"/>
                    <a:pt x="8995664" y="15836900"/>
                    <a:pt x="11022584" y="15837027"/>
                  </a:cubicBezTo>
                  <a:lnTo>
                    <a:pt x="11128248" y="15837027"/>
                  </a:lnTo>
                  <a:lnTo>
                    <a:pt x="11893296" y="15836900"/>
                  </a:lnTo>
                  <a:cubicBezTo>
                    <a:pt x="12264136" y="15836773"/>
                    <a:pt x="12631166" y="15794735"/>
                    <a:pt x="12985496" y="15680310"/>
                  </a:cubicBezTo>
                  <a:cubicBezTo>
                    <a:pt x="13783437" y="15422753"/>
                    <a:pt x="14452473" y="14971395"/>
                    <a:pt x="14988539" y="14326108"/>
                  </a:cubicBezTo>
                  <a:cubicBezTo>
                    <a:pt x="15365222" y="13872845"/>
                    <a:pt x="15631287" y="13362939"/>
                    <a:pt x="15761969" y="12785852"/>
                  </a:cubicBezTo>
                  <a:cubicBezTo>
                    <a:pt x="15820516" y="12527026"/>
                    <a:pt x="15824708" y="12265152"/>
                    <a:pt x="15824835" y="12001627"/>
                  </a:cubicBezTo>
                  <a:lnTo>
                    <a:pt x="15824708" y="11902567"/>
                  </a:lnTo>
                  <a:cubicBezTo>
                    <a:pt x="15821533" y="7974076"/>
                    <a:pt x="15822549" y="4045585"/>
                    <a:pt x="15822549" y="117221"/>
                  </a:cubicBezTo>
                  <a:lnTo>
                    <a:pt x="15822549" y="5842"/>
                  </a:lnTo>
                  <a:lnTo>
                    <a:pt x="13417041" y="5842"/>
                  </a:lnTo>
                  <a:cubicBezTo>
                    <a:pt x="10338181" y="5842"/>
                    <a:pt x="7259320" y="5842"/>
                    <a:pt x="4180459" y="5588"/>
                  </a:cubicBezTo>
                  <a:lnTo>
                    <a:pt x="3943477" y="1397"/>
                  </a:lnTo>
                  <a:lnTo>
                    <a:pt x="3847084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TextBox 22" id="22"/>
          <p:cNvSpPr txBox="true"/>
          <p:nvPr/>
        </p:nvSpPr>
        <p:spPr>
          <a:xfrm rot="0">
            <a:off x="598014" y="3543413"/>
            <a:ext cx="2667573" cy="360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39"/>
              </a:lnSpc>
              <a:spcBef>
                <a:spcPct val="0"/>
              </a:spcBef>
            </a:pPr>
            <a:r>
              <a:rPr lang="en-US" b="true" sz="1899">
                <a:solidFill>
                  <a:srgbClr val="0B1D56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SOLUTION-ORIENTED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6457377" y="3761853"/>
            <a:ext cx="5373245" cy="1964364"/>
            <a:chOff x="0" y="0"/>
            <a:chExt cx="714008" cy="261065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714008" cy="261065"/>
            </a:xfrm>
            <a:custGeom>
              <a:avLst/>
              <a:gdLst/>
              <a:ahLst/>
              <a:cxnLst/>
              <a:rect r="r" b="b" t="t" l="l"/>
              <a:pathLst>
                <a:path h="261065" w="714008">
                  <a:moveTo>
                    <a:pt x="714008" y="7204"/>
                  </a:moveTo>
                  <a:lnTo>
                    <a:pt x="714008" y="253861"/>
                  </a:lnTo>
                  <a:cubicBezTo>
                    <a:pt x="714008" y="255771"/>
                    <a:pt x="713249" y="257604"/>
                    <a:pt x="711898" y="258955"/>
                  </a:cubicBezTo>
                  <a:cubicBezTo>
                    <a:pt x="710547" y="260306"/>
                    <a:pt x="708714" y="261065"/>
                    <a:pt x="706804" y="261065"/>
                  </a:cubicBezTo>
                  <a:lnTo>
                    <a:pt x="7204" y="261065"/>
                  </a:lnTo>
                  <a:cubicBezTo>
                    <a:pt x="5293" y="261065"/>
                    <a:pt x="3461" y="260306"/>
                    <a:pt x="2110" y="258955"/>
                  </a:cubicBezTo>
                  <a:cubicBezTo>
                    <a:pt x="759" y="257604"/>
                    <a:pt x="0" y="255771"/>
                    <a:pt x="0" y="253861"/>
                  </a:cubicBezTo>
                  <a:lnTo>
                    <a:pt x="0" y="7204"/>
                  </a:lnTo>
                  <a:cubicBezTo>
                    <a:pt x="0" y="5293"/>
                    <a:pt x="759" y="3461"/>
                    <a:pt x="2110" y="2110"/>
                  </a:cubicBezTo>
                  <a:cubicBezTo>
                    <a:pt x="3461" y="759"/>
                    <a:pt x="5293" y="0"/>
                    <a:pt x="7204" y="0"/>
                  </a:cubicBezTo>
                  <a:lnTo>
                    <a:pt x="706804" y="0"/>
                  </a:lnTo>
                  <a:cubicBezTo>
                    <a:pt x="708714" y="0"/>
                    <a:pt x="710547" y="759"/>
                    <a:pt x="711898" y="2110"/>
                  </a:cubicBezTo>
                  <a:cubicBezTo>
                    <a:pt x="713249" y="3461"/>
                    <a:pt x="714008" y="5293"/>
                    <a:pt x="714008" y="7204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-123825"/>
              <a:ext cx="714008" cy="3848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31"/>
                </a:lnSpc>
              </a:pPr>
            </a:p>
          </p:txBody>
        </p:sp>
      </p:grpSp>
      <p:sp>
        <p:nvSpPr>
          <p:cNvPr name="TextBox 26" id="26"/>
          <p:cNvSpPr txBox="true"/>
          <p:nvPr/>
        </p:nvSpPr>
        <p:spPr>
          <a:xfrm rot="0">
            <a:off x="6847220" y="4254449"/>
            <a:ext cx="4593560" cy="9315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FFFFFF">
                    <a:alpha val="84706"/>
                  </a:srgbClr>
                </a:solidFill>
                <a:latin typeface="Titillium Web Regular"/>
                <a:ea typeface="Titillium Web Regular"/>
                <a:cs typeface="Titillium Web Regular"/>
                <a:sym typeface="Titillium Web Regular"/>
              </a:rPr>
              <a:t>Build prac</a:t>
            </a:r>
            <a:r>
              <a:rPr lang="en-US" sz="2699">
                <a:solidFill>
                  <a:srgbClr val="FFFFFF">
                    <a:alpha val="84706"/>
                  </a:srgbClr>
                </a:solidFill>
                <a:latin typeface="Titillium Web Regular"/>
                <a:ea typeface="Titillium Web Regular"/>
                <a:cs typeface="Titillium Web Regular"/>
                <a:sym typeface="Titillium Web Regular"/>
              </a:rPr>
              <a:t>tical entrepreneurial skills</a:t>
            </a:r>
          </a:p>
        </p:txBody>
      </p:sp>
      <p:grpSp>
        <p:nvGrpSpPr>
          <p:cNvPr name="Group 27" id="27"/>
          <p:cNvGrpSpPr/>
          <p:nvPr/>
        </p:nvGrpSpPr>
        <p:grpSpPr>
          <a:xfrm rot="0">
            <a:off x="6457377" y="3529902"/>
            <a:ext cx="463539" cy="463901"/>
            <a:chOff x="0" y="0"/>
            <a:chExt cx="15824556" cy="15836938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-254" y="0"/>
              <a:ext cx="15824835" cy="15837027"/>
            </a:xfrm>
            <a:custGeom>
              <a:avLst/>
              <a:gdLst/>
              <a:ahLst/>
              <a:cxnLst/>
              <a:rect r="r" b="b" t="t" l="l"/>
              <a:pathLst>
                <a:path h="15837027" w="15824835">
                  <a:moveTo>
                    <a:pt x="3847084" y="0"/>
                  </a:moveTo>
                  <a:cubicBezTo>
                    <a:pt x="3505200" y="0"/>
                    <a:pt x="3170047" y="50927"/>
                    <a:pt x="2843149" y="154178"/>
                  </a:cubicBezTo>
                  <a:cubicBezTo>
                    <a:pt x="2045081" y="406146"/>
                    <a:pt x="1382141" y="861441"/>
                    <a:pt x="844931" y="1500378"/>
                  </a:cubicBezTo>
                  <a:cubicBezTo>
                    <a:pt x="463677" y="1954022"/>
                    <a:pt x="196469" y="2466721"/>
                    <a:pt x="66167" y="3047111"/>
                  </a:cubicBezTo>
                  <a:cubicBezTo>
                    <a:pt x="381" y="3340862"/>
                    <a:pt x="0" y="3638677"/>
                    <a:pt x="254" y="3938651"/>
                  </a:cubicBezTo>
                  <a:cubicBezTo>
                    <a:pt x="3556" y="7867015"/>
                    <a:pt x="2413" y="11795506"/>
                    <a:pt x="2413" y="15723997"/>
                  </a:cubicBezTo>
                  <a:lnTo>
                    <a:pt x="2413" y="15834740"/>
                  </a:lnTo>
                  <a:cubicBezTo>
                    <a:pt x="1652397" y="15834740"/>
                    <a:pt x="3288792" y="15834740"/>
                    <a:pt x="4933823" y="15834740"/>
                  </a:cubicBezTo>
                  <a:cubicBezTo>
                    <a:pt x="6967982" y="15835630"/>
                    <a:pt x="8995664" y="15836900"/>
                    <a:pt x="11022584" y="15837027"/>
                  </a:cubicBezTo>
                  <a:lnTo>
                    <a:pt x="11128248" y="15837027"/>
                  </a:lnTo>
                  <a:lnTo>
                    <a:pt x="11893296" y="15836900"/>
                  </a:lnTo>
                  <a:cubicBezTo>
                    <a:pt x="12264136" y="15836773"/>
                    <a:pt x="12631166" y="15794735"/>
                    <a:pt x="12985496" y="15680310"/>
                  </a:cubicBezTo>
                  <a:cubicBezTo>
                    <a:pt x="13783437" y="15422753"/>
                    <a:pt x="14452473" y="14971395"/>
                    <a:pt x="14988539" y="14326108"/>
                  </a:cubicBezTo>
                  <a:cubicBezTo>
                    <a:pt x="15365222" y="13872845"/>
                    <a:pt x="15631287" y="13362939"/>
                    <a:pt x="15761969" y="12785852"/>
                  </a:cubicBezTo>
                  <a:cubicBezTo>
                    <a:pt x="15820516" y="12527026"/>
                    <a:pt x="15824708" y="12265152"/>
                    <a:pt x="15824835" y="12001627"/>
                  </a:cubicBezTo>
                  <a:lnTo>
                    <a:pt x="15824708" y="11902567"/>
                  </a:lnTo>
                  <a:cubicBezTo>
                    <a:pt x="15821533" y="7974076"/>
                    <a:pt x="15822549" y="4045585"/>
                    <a:pt x="15822549" y="117221"/>
                  </a:cubicBezTo>
                  <a:lnTo>
                    <a:pt x="15822549" y="5842"/>
                  </a:lnTo>
                  <a:lnTo>
                    <a:pt x="13417041" y="5842"/>
                  </a:lnTo>
                  <a:cubicBezTo>
                    <a:pt x="10338181" y="5842"/>
                    <a:pt x="7259320" y="5842"/>
                    <a:pt x="4180459" y="5588"/>
                  </a:cubicBezTo>
                  <a:lnTo>
                    <a:pt x="3943477" y="1397"/>
                  </a:lnTo>
                  <a:lnTo>
                    <a:pt x="3847084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29" id="29"/>
          <p:cNvGrpSpPr/>
          <p:nvPr/>
        </p:nvGrpSpPr>
        <p:grpSpPr>
          <a:xfrm rot="0">
            <a:off x="7548671" y="3529902"/>
            <a:ext cx="463539" cy="463901"/>
            <a:chOff x="0" y="0"/>
            <a:chExt cx="15824556" cy="15836938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-254" y="0"/>
              <a:ext cx="15824835" cy="15837027"/>
            </a:xfrm>
            <a:custGeom>
              <a:avLst/>
              <a:gdLst/>
              <a:ahLst/>
              <a:cxnLst/>
              <a:rect r="r" b="b" t="t" l="l"/>
              <a:pathLst>
                <a:path h="15837027" w="15824835">
                  <a:moveTo>
                    <a:pt x="3847084" y="0"/>
                  </a:moveTo>
                  <a:cubicBezTo>
                    <a:pt x="3505200" y="0"/>
                    <a:pt x="3170047" y="50927"/>
                    <a:pt x="2843149" y="154178"/>
                  </a:cubicBezTo>
                  <a:cubicBezTo>
                    <a:pt x="2045081" y="406146"/>
                    <a:pt x="1382141" y="861441"/>
                    <a:pt x="844931" y="1500378"/>
                  </a:cubicBezTo>
                  <a:cubicBezTo>
                    <a:pt x="463677" y="1954022"/>
                    <a:pt x="196469" y="2466721"/>
                    <a:pt x="66167" y="3047111"/>
                  </a:cubicBezTo>
                  <a:cubicBezTo>
                    <a:pt x="381" y="3340862"/>
                    <a:pt x="0" y="3638677"/>
                    <a:pt x="254" y="3938651"/>
                  </a:cubicBezTo>
                  <a:cubicBezTo>
                    <a:pt x="3556" y="7867015"/>
                    <a:pt x="2413" y="11795506"/>
                    <a:pt x="2413" y="15723997"/>
                  </a:cubicBezTo>
                  <a:lnTo>
                    <a:pt x="2413" y="15834740"/>
                  </a:lnTo>
                  <a:cubicBezTo>
                    <a:pt x="1652397" y="15834740"/>
                    <a:pt x="3288792" y="15834740"/>
                    <a:pt x="4933823" y="15834740"/>
                  </a:cubicBezTo>
                  <a:cubicBezTo>
                    <a:pt x="6967982" y="15835630"/>
                    <a:pt x="8995664" y="15836900"/>
                    <a:pt x="11022584" y="15837027"/>
                  </a:cubicBezTo>
                  <a:lnTo>
                    <a:pt x="11128248" y="15837027"/>
                  </a:lnTo>
                  <a:lnTo>
                    <a:pt x="11893296" y="15836900"/>
                  </a:lnTo>
                  <a:cubicBezTo>
                    <a:pt x="12264136" y="15836773"/>
                    <a:pt x="12631166" y="15794735"/>
                    <a:pt x="12985496" y="15680310"/>
                  </a:cubicBezTo>
                  <a:cubicBezTo>
                    <a:pt x="13783437" y="15422753"/>
                    <a:pt x="14452473" y="14971395"/>
                    <a:pt x="14988539" y="14326108"/>
                  </a:cubicBezTo>
                  <a:cubicBezTo>
                    <a:pt x="15365222" y="13872845"/>
                    <a:pt x="15631287" y="13362939"/>
                    <a:pt x="15761969" y="12785852"/>
                  </a:cubicBezTo>
                  <a:cubicBezTo>
                    <a:pt x="15820516" y="12527026"/>
                    <a:pt x="15824708" y="12265152"/>
                    <a:pt x="15824835" y="12001627"/>
                  </a:cubicBezTo>
                  <a:lnTo>
                    <a:pt x="15824708" y="11902567"/>
                  </a:lnTo>
                  <a:cubicBezTo>
                    <a:pt x="15821533" y="7974076"/>
                    <a:pt x="15822549" y="4045585"/>
                    <a:pt x="15822549" y="117221"/>
                  </a:cubicBezTo>
                  <a:lnTo>
                    <a:pt x="15822549" y="5842"/>
                  </a:lnTo>
                  <a:lnTo>
                    <a:pt x="13417041" y="5842"/>
                  </a:lnTo>
                  <a:cubicBezTo>
                    <a:pt x="10338181" y="5842"/>
                    <a:pt x="7259320" y="5842"/>
                    <a:pt x="4180459" y="5588"/>
                  </a:cubicBezTo>
                  <a:lnTo>
                    <a:pt x="3943477" y="1397"/>
                  </a:lnTo>
                  <a:lnTo>
                    <a:pt x="3847084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TextBox 31" id="31"/>
          <p:cNvSpPr txBox="true"/>
          <p:nvPr/>
        </p:nvSpPr>
        <p:spPr>
          <a:xfrm rot="0">
            <a:off x="6457377" y="3543413"/>
            <a:ext cx="1554833" cy="360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39"/>
              </a:lnSpc>
              <a:spcBef>
                <a:spcPct val="0"/>
              </a:spcBef>
            </a:pPr>
            <a:r>
              <a:rPr lang="en-US" b="true" sz="1899">
                <a:solidFill>
                  <a:srgbClr val="0B1D56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PRACTICAL</a:t>
            </a:r>
          </a:p>
        </p:txBody>
      </p:sp>
      <p:grpSp>
        <p:nvGrpSpPr>
          <p:cNvPr name="Group 32" id="32"/>
          <p:cNvGrpSpPr>
            <a:grpSpLocks noChangeAspect="true"/>
          </p:cNvGrpSpPr>
          <p:nvPr/>
        </p:nvGrpSpPr>
        <p:grpSpPr>
          <a:xfrm rot="0">
            <a:off x="11000767" y="4658107"/>
            <a:ext cx="9196244" cy="9200387"/>
            <a:chOff x="0" y="0"/>
            <a:chExt cx="15985211" cy="15992411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-32131" y="0"/>
              <a:ext cx="16799687" cy="15992348"/>
            </a:xfrm>
            <a:custGeom>
              <a:avLst/>
              <a:gdLst/>
              <a:ahLst/>
              <a:cxnLst/>
              <a:rect r="r" b="b" t="t" l="l"/>
              <a:pathLst>
                <a:path h="15992348" w="16799687">
                  <a:moveTo>
                    <a:pt x="8031734" y="0"/>
                  </a:moveTo>
                  <a:cubicBezTo>
                    <a:pt x="6562598" y="0"/>
                    <a:pt x="5136642" y="402463"/>
                    <a:pt x="3948811" y="1123061"/>
                  </a:cubicBezTo>
                  <a:cubicBezTo>
                    <a:pt x="4122039" y="1401572"/>
                    <a:pt x="4295267" y="1680083"/>
                    <a:pt x="4470654" y="1962150"/>
                  </a:cubicBezTo>
                  <a:cubicBezTo>
                    <a:pt x="4497959" y="1948434"/>
                    <a:pt x="4520692" y="1938274"/>
                    <a:pt x="4542155" y="1925955"/>
                  </a:cubicBezTo>
                  <a:cubicBezTo>
                    <a:pt x="5513324" y="1370203"/>
                    <a:pt x="6559931" y="1066927"/>
                    <a:pt x="7675245" y="1007745"/>
                  </a:cubicBezTo>
                  <a:cubicBezTo>
                    <a:pt x="7798054" y="1001268"/>
                    <a:pt x="7920482" y="997966"/>
                    <a:pt x="8042529" y="997966"/>
                  </a:cubicBezTo>
                  <a:cubicBezTo>
                    <a:pt x="8728583" y="997966"/>
                    <a:pt x="9403715" y="1100709"/>
                    <a:pt x="10063607" y="1304544"/>
                  </a:cubicBezTo>
                  <a:cubicBezTo>
                    <a:pt x="11405489" y="1719199"/>
                    <a:pt x="12539599" y="2458593"/>
                    <a:pt x="13421996" y="3551682"/>
                  </a:cubicBezTo>
                  <a:cubicBezTo>
                    <a:pt x="14739367" y="5183632"/>
                    <a:pt x="15237842" y="7049389"/>
                    <a:pt x="14923008" y="9124315"/>
                  </a:cubicBezTo>
                  <a:cubicBezTo>
                    <a:pt x="14765401" y="10162921"/>
                    <a:pt x="14372209" y="11111865"/>
                    <a:pt x="13774039" y="11974957"/>
                  </a:cubicBezTo>
                  <a:cubicBezTo>
                    <a:pt x="13037312" y="13038201"/>
                    <a:pt x="12079479" y="13838555"/>
                    <a:pt x="10900919" y="14371955"/>
                  </a:cubicBezTo>
                  <a:cubicBezTo>
                    <a:pt x="10051161" y="14756639"/>
                    <a:pt x="9158606" y="14961617"/>
                    <a:pt x="8226172" y="14988668"/>
                  </a:cubicBezTo>
                  <a:cubicBezTo>
                    <a:pt x="8150988" y="14990828"/>
                    <a:pt x="8075931" y="14991970"/>
                    <a:pt x="8000747" y="14991970"/>
                  </a:cubicBezTo>
                  <a:cubicBezTo>
                    <a:pt x="7649592" y="14991970"/>
                    <a:pt x="7298945" y="14967206"/>
                    <a:pt x="6945504" y="14907388"/>
                  </a:cubicBezTo>
                  <a:cubicBezTo>
                    <a:pt x="6595747" y="14826616"/>
                    <a:pt x="6247004" y="14767052"/>
                    <a:pt x="5911978" y="14663548"/>
                  </a:cubicBezTo>
                  <a:cubicBezTo>
                    <a:pt x="4897502" y="14349732"/>
                    <a:pt x="4003296" y="13823570"/>
                    <a:pt x="3229357" y="13094463"/>
                  </a:cubicBezTo>
                  <a:cubicBezTo>
                    <a:pt x="2461896" y="12371452"/>
                    <a:pt x="1887094" y="11518266"/>
                    <a:pt x="1502157" y="10537572"/>
                  </a:cubicBezTo>
                  <a:cubicBezTo>
                    <a:pt x="1255523" y="9909556"/>
                    <a:pt x="1102234" y="9258936"/>
                    <a:pt x="1051434" y="8585327"/>
                  </a:cubicBezTo>
                  <a:cubicBezTo>
                    <a:pt x="1036829" y="8391906"/>
                    <a:pt x="1028320" y="8197977"/>
                    <a:pt x="1016890" y="8001635"/>
                  </a:cubicBezTo>
                  <a:lnTo>
                    <a:pt x="32512" y="8001635"/>
                  </a:lnTo>
                  <a:cubicBezTo>
                    <a:pt x="0" y="11176762"/>
                    <a:pt x="2037715" y="14523720"/>
                    <a:pt x="5693283" y="15642462"/>
                  </a:cubicBezTo>
                  <a:cubicBezTo>
                    <a:pt x="6464300" y="15878428"/>
                    <a:pt x="7249033" y="15992094"/>
                    <a:pt x="8024495" y="15992348"/>
                  </a:cubicBezTo>
                  <a:lnTo>
                    <a:pt x="8029575" y="15992348"/>
                  </a:lnTo>
                  <a:cubicBezTo>
                    <a:pt x="10882630" y="15991460"/>
                    <a:pt x="13607161" y="14453997"/>
                    <a:pt x="15043912" y="11812905"/>
                  </a:cubicBezTo>
                  <a:cubicBezTo>
                    <a:pt x="16799687" y="8585200"/>
                    <a:pt x="16143351" y="4549775"/>
                    <a:pt x="13375641" y="2063369"/>
                  </a:cubicBezTo>
                  <a:cubicBezTo>
                    <a:pt x="11782806" y="632460"/>
                    <a:pt x="9873361" y="0"/>
                    <a:pt x="8031734" y="0"/>
                  </a:cubicBezTo>
                  <a:close/>
                </a:path>
              </a:pathLst>
            </a:custGeom>
            <a:solidFill>
              <a:srgbClr val="D9D9D9">
                <a:alpha val="1961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34" id="34"/>
          <p:cNvGrpSpPr>
            <a:grpSpLocks noChangeAspect="true"/>
          </p:cNvGrpSpPr>
          <p:nvPr/>
        </p:nvGrpSpPr>
        <p:grpSpPr>
          <a:xfrm rot="0">
            <a:off x="12020101" y="5682263"/>
            <a:ext cx="6717913" cy="7152212"/>
            <a:chOff x="0" y="0"/>
            <a:chExt cx="11677294" cy="12432208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-38989" y="0"/>
              <a:ext cx="11716258" cy="12432284"/>
            </a:xfrm>
            <a:custGeom>
              <a:avLst/>
              <a:gdLst/>
              <a:ahLst/>
              <a:cxnLst/>
              <a:rect r="r" b="b" t="t" l="l"/>
              <a:pathLst>
                <a:path h="12432284" w="11716258">
                  <a:moveTo>
                    <a:pt x="6233287" y="0"/>
                  </a:moveTo>
                  <a:cubicBezTo>
                    <a:pt x="5621655" y="254"/>
                    <a:pt x="5019929" y="86233"/>
                    <a:pt x="4431030" y="272034"/>
                  </a:cubicBezTo>
                  <a:cubicBezTo>
                    <a:pt x="3156839" y="673989"/>
                    <a:pt x="2104898" y="1400810"/>
                    <a:pt x="1297940" y="2467610"/>
                  </a:cubicBezTo>
                  <a:cubicBezTo>
                    <a:pt x="584073" y="3411093"/>
                    <a:pt x="173228" y="4476496"/>
                    <a:pt x="65659" y="5656326"/>
                  </a:cubicBezTo>
                  <a:cubicBezTo>
                    <a:pt x="0" y="6376416"/>
                    <a:pt x="54102" y="7087870"/>
                    <a:pt x="240919" y="7786624"/>
                  </a:cubicBezTo>
                  <a:cubicBezTo>
                    <a:pt x="572008" y="9024112"/>
                    <a:pt x="1215644" y="10069576"/>
                    <a:pt x="2183257" y="10912221"/>
                  </a:cubicBezTo>
                  <a:cubicBezTo>
                    <a:pt x="2697734" y="11360277"/>
                    <a:pt x="3272790" y="11712448"/>
                    <a:pt x="3903091" y="11971020"/>
                  </a:cubicBezTo>
                  <a:cubicBezTo>
                    <a:pt x="4658360" y="12280900"/>
                    <a:pt x="5439664" y="12432284"/>
                    <a:pt x="6245479" y="12432284"/>
                  </a:cubicBezTo>
                  <a:cubicBezTo>
                    <a:pt x="6395974" y="12432284"/>
                    <a:pt x="6547358" y="12426950"/>
                    <a:pt x="6699631" y="12416536"/>
                  </a:cubicBezTo>
                  <a:cubicBezTo>
                    <a:pt x="7374890" y="12369800"/>
                    <a:pt x="8024876" y="12217908"/>
                    <a:pt x="8647049" y="11954510"/>
                  </a:cubicBezTo>
                  <a:cubicBezTo>
                    <a:pt x="9684258" y="11515471"/>
                    <a:pt x="10551033" y="10852531"/>
                    <a:pt x="11226165" y="9948290"/>
                  </a:cubicBezTo>
                  <a:cubicBezTo>
                    <a:pt x="11400536" y="9714610"/>
                    <a:pt x="11551920" y="9463785"/>
                    <a:pt x="11716258" y="9217278"/>
                  </a:cubicBezTo>
                  <a:cubicBezTo>
                    <a:pt x="11415522" y="9037700"/>
                    <a:pt x="11133837" y="8869425"/>
                    <a:pt x="10851769" y="8701150"/>
                  </a:cubicBezTo>
                  <a:cubicBezTo>
                    <a:pt x="9868789" y="10519410"/>
                    <a:pt x="8021955" y="11432286"/>
                    <a:pt x="6228588" y="11432286"/>
                  </a:cubicBezTo>
                  <a:cubicBezTo>
                    <a:pt x="5729478" y="11432286"/>
                    <a:pt x="5234432" y="11361547"/>
                    <a:pt x="4763389" y="11219942"/>
                  </a:cubicBezTo>
                  <a:cubicBezTo>
                    <a:pt x="2641092" y="10582275"/>
                    <a:pt x="1119378" y="8636127"/>
                    <a:pt x="1038606" y="6419088"/>
                  </a:cubicBezTo>
                  <a:cubicBezTo>
                    <a:pt x="956564" y="4169283"/>
                    <a:pt x="2314194" y="2099056"/>
                    <a:pt x="4475480" y="1309624"/>
                  </a:cubicBezTo>
                  <a:cubicBezTo>
                    <a:pt x="5059172" y="1096391"/>
                    <a:pt x="5650865" y="988822"/>
                    <a:pt x="6246622" y="988822"/>
                  </a:cubicBezTo>
                  <a:cubicBezTo>
                    <a:pt x="6680581" y="988822"/>
                    <a:pt x="7116572" y="1045845"/>
                    <a:pt x="7552944" y="1160780"/>
                  </a:cubicBezTo>
                  <a:cubicBezTo>
                    <a:pt x="9007094" y="1543558"/>
                    <a:pt x="10099928" y="2410968"/>
                    <a:pt x="10845419" y="3720465"/>
                  </a:cubicBezTo>
                  <a:cubicBezTo>
                    <a:pt x="11128121" y="3544316"/>
                    <a:pt x="11407013" y="3370453"/>
                    <a:pt x="11688699" y="3194939"/>
                  </a:cubicBezTo>
                  <a:cubicBezTo>
                    <a:pt x="11417554" y="2707005"/>
                    <a:pt x="11090656" y="2267331"/>
                    <a:pt x="10700131" y="1867535"/>
                  </a:cubicBezTo>
                  <a:cubicBezTo>
                    <a:pt x="10435589" y="1638681"/>
                    <a:pt x="10189210" y="1394968"/>
                    <a:pt x="9912223" y="1193292"/>
                  </a:cubicBezTo>
                  <a:cubicBezTo>
                    <a:pt x="8946388" y="490220"/>
                    <a:pt x="7865999" y="91059"/>
                    <a:pt x="6669532" y="14097"/>
                  </a:cubicBezTo>
                  <a:cubicBezTo>
                    <a:pt x="6525260" y="4826"/>
                    <a:pt x="6381623" y="0"/>
                    <a:pt x="6238367" y="0"/>
                  </a:cubicBezTo>
                  <a:close/>
                </a:path>
              </a:pathLst>
            </a:custGeom>
            <a:solidFill>
              <a:srgbClr val="D9D9D9">
                <a:alpha val="1961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TextBox 36" id="36"/>
          <p:cNvSpPr txBox="true"/>
          <p:nvPr/>
        </p:nvSpPr>
        <p:spPr>
          <a:xfrm rot="0">
            <a:off x="597752" y="411209"/>
            <a:ext cx="7368699" cy="927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99"/>
              </a:lnSpc>
              <a:spcBef>
                <a:spcPct val="0"/>
              </a:spcBef>
            </a:pPr>
            <a:r>
              <a:rPr lang="en-US" sz="5499" spc="82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Why Join?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597752" y="1860001"/>
            <a:ext cx="10746491" cy="869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spc="37" b="true">
                <a:solidFill>
                  <a:srgbClr val="FFFFFF">
                    <a:alpha val="84706"/>
                  </a:srgbClr>
                </a:solidFill>
                <a:latin typeface="Titillium Web Regular Bold"/>
                <a:ea typeface="Titillium Web Regular Bold"/>
                <a:cs typeface="Titillium Web Regular Bold"/>
                <a:sym typeface="Titillium Web Regular Bold"/>
              </a:rPr>
              <a:t>Inspire Explore</a:t>
            </a:r>
          </a:p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b="true" sz="2500" spc="37">
                <a:solidFill>
                  <a:srgbClr val="A6A6A6">
                    <a:alpha val="84706"/>
                  </a:srgbClr>
                </a:solidFill>
                <a:latin typeface="Titillium Web Regular Bold"/>
                <a:ea typeface="Titillium Web Regular Bold"/>
                <a:cs typeface="Titillium Web Regular Bold"/>
                <a:sym typeface="Titillium Web Regular Bold"/>
              </a:rPr>
              <a:t>Take the course and:</a:t>
            </a:r>
          </a:p>
        </p:txBody>
      </p:sp>
      <p:grpSp>
        <p:nvGrpSpPr>
          <p:cNvPr name="Group 38" id="38"/>
          <p:cNvGrpSpPr/>
          <p:nvPr/>
        </p:nvGrpSpPr>
        <p:grpSpPr>
          <a:xfrm rot="0">
            <a:off x="3401532" y="6430432"/>
            <a:ext cx="5627198" cy="1964364"/>
            <a:chOff x="0" y="0"/>
            <a:chExt cx="747753" cy="261065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747753" cy="261065"/>
            </a:xfrm>
            <a:custGeom>
              <a:avLst/>
              <a:gdLst/>
              <a:ahLst/>
              <a:cxnLst/>
              <a:rect r="r" b="b" t="t" l="l"/>
              <a:pathLst>
                <a:path h="261065" w="747753">
                  <a:moveTo>
                    <a:pt x="747753" y="6879"/>
                  </a:moveTo>
                  <a:lnTo>
                    <a:pt x="747753" y="254186"/>
                  </a:lnTo>
                  <a:cubicBezTo>
                    <a:pt x="747753" y="256010"/>
                    <a:pt x="747029" y="257760"/>
                    <a:pt x="745739" y="259050"/>
                  </a:cubicBezTo>
                  <a:cubicBezTo>
                    <a:pt x="744448" y="260340"/>
                    <a:pt x="742699" y="261065"/>
                    <a:pt x="740874" y="261065"/>
                  </a:cubicBezTo>
                  <a:lnTo>
                    <a:pt x="6879" y="261065"/>
                  </a:lnTo>
                  <a:cubicBezTo>
                    <a:pt x="3080" y="261065"/>
                    <a:pt x="0" y="257985"/>
                    <a:pt x="0" y="254186"/>
                  </a:cubicBezTo>
                  <a:lnTo>
                    <a:pt x="0" y="6879"/>
                  </a:lnTo>
                  <a:cubicBezTo>
                    <a:pt x="0" y="3080"/>
                    <a:pt x="3080" y="0"/>
                    <a:pt x="6879" y="0"/>
                  </a:cubicBezTo>
                  <a:lnTo>
                    <a:pt x="740874" y="0"/>
                  </a:lnTo>
                  <a:cubicBezTo>
                    <a:pt x="744673" y="0"/>
                    <a:pt x="747753" y="3080"/>
                    <a:pt x="747753" y="6879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0" id="40"/>
            <p:cNvSpPr txBox="true"/>
            <p:nvPr/>
          </p:nvSpPr>
          <p:spPr>
            <a:xfrm>
              <a:off x="0" y="-123825"/>
              <a:ext cx="747753" cy="3848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31"/>
                </a:lnSpc>
              </a:pPr>
            </a:p>
          </p:txBody>
        </p:sp>
      </p:grpSp>
      <p:sp>
        <p:nvSpPr>
          <p:cNvPr name="TextBox 41" id="41"/>
          <p:cNvSpPr txBox="true"/>
          <p:nvPr/>
        </p:nvSpPr>
        <p:spPr>
          <a:xfrm rot="0">
            <a:off x="3812537" y="6923028"/>
            <a:ext cx="4805186" cy="9315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FFFFFF">
                    <a:alpha val="84706"/>
                  </a:srgbClr>
                </a:solidFill>
                <a:latin typeface="Titillium Web Regular"/>
                <a:ea typeface="Titillium Web Regular"/>
                <a:cs typeface="Titillium Web Regular"/>
                <a:sym typeface="Titillium Web Regular"/>
              </a:rPr>
              <a:t>Boos</a:t>
            </a:r>
            <a:r>
              <a:rPr lang="en-US" sz="2699">
                <a:solidFill>
                  <a:srgbClr val="FFFFFF">
                    <a:alpha val="84706"/>
                  </a:srgbClr>
                </a:solidFill>
                <a:latin typeface="Titillium Web Regular"/>
                <a:ea typeface="Titillium Web Regular"/>
                <a:cs typeface="Titillium Web Regular"/>
                <a:sym typeface="Titillium Web Regular"/>
              </a:rPr>
              <a:t>t your CV with an EIT Labeled Certificate of Completion</a:t>
            </a:r>
          </a:p>
        </p:txBody>
      </p:sp>
      <p:grpSp>
        <p:nvGrpSpPr>
          <p:cNvPr name="Group 42" id="42"/>
          <p:cNvGrpSpPr/>
          <p:nvPr/>
        </p:nvGrpSpPr>
        <p:grpSpPr>
          <a:xfrm rot="0">
            <a:off x="5242030" y="6198481"/>
            <a:ext cx="463539" cy="463901"/>
            <a:chOff x="0" y="0"/>
            <a:chExt cx="15824556" cy="15836938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-254" y="0"/>
              <a:ext cx="15824835" cy="15837027"/>
            </a:xfrm>
            <a:custGeom>
              <a:avLst/>
              <a:gdLst/>
              <a:ahLst/>
              <a:cxnLst/>
              <a:rect r="r" b="b" t="t" l="l"/>
              <a:pathLst>
                <a:path h="15837027" w="15824835">
                  <a:moveTo>
                    <a:pt x="3847084" y="0"/>
                  </a:moveTo>
                  <a:cubicBezTo>
                    <a:pt x="3505200" y="0"/>
                    <a:pt x="3170047" y="50927"/>
                    <a:pt x="2843149" y="154178"/>
                  </a:cubicBezTo>
                  <a:cubicBezTo>
                    <a:pt x="2045081" y="406146"/>
                    <a:pt x="1382141" y="861441"/>
                    <a:pt x="844931" y="1500378"/>
                  </a:cubicBezTo>
                  <a:cubicBezTo>
                    <a:pt x="463677" y="1954022"/>
                    <a:pt x="196469" y="2466721"/>
                    <a:pt x="66167" y="3047111"/>
                  </a:cubicBezTo>
                  <a:cubicBezTo>
                    <a:pt x="381" y="3340862"/>
                    <a:pt x="0" y="3638677"/>
                    <a:pt x="254" y="3938651"/>
                  </a:cubicBezTo>
                  <a:cubicBezTo>
                    <a:pt x="3556" y="7867015"/>
                    <a:pt x="2413" y="11795506"/>
                    <a:pt x="2413" y="15723997"/>
                  </a:cubicBezTo>
                  <a:lnTo>
                    <a:pt x="2413" y="15834740"/>
                  </a:lnTo>
                  <a:cubicBezTo>
                    <a:pt x="1652397" y="15834740"/>
                    <a:pt x="3288792" y="15834740"/>
                    <a:pt x="4933823" y="15834740"/>
                  </a:cubicBezTo>
                  <a:cubicBezTo>
                    <a:pt x="6967982" y="15835630"/>
                    <a:pt x="8995664" y="15836900"/>
                    <a:pt x="11022584" y="15837027"/>
                  </a:cubicBezTo>
                  <a:lnTo>
                    <a:pt x="11128248" y="15837027"/>
                  </a:lnTo>
                  <a:lnTo>
                    <a:pt x="11893296" y="15836900"/>
                  </a:lnTo>
                  <a:cubicBezTo>
                    <a:pt x="12264136" y="15836773"/>
                    <a:pt x="12631166" y="15794735"/>
                    <a:pt x="12985496" y="15680310"/>
                  </a:cubicBezTo>
                  <a:cubicBezTo>
                    <a:pt x="13783437" y="15422753"/>
                    <a:pt x="14452473" y="14971395"/>
                    <a:pt x="14988539" y="14326108"/>
                  </a:cubicBezTo>
                  <a:cubicBezTo>
                    <a:pt x="15365222" y="13872845"/>
                    <a:pt x="15631287" y="13362939"/>
                    <a:pt x="15761969" y="12785852"/>
                  </a:cubicBezTo>
                  <a:cubicBezTo>
                    <a:pt x="15820516" y="12527026"/>
                    <a:pt x="15824708" y="12265152"/>
                    <a:pt x="15824835" y="12001627"/>
                  </a:cubicBezTo>
                  <a:lnTo>
                    <a:pt x="15824708" y="11902567"/>
                  </a:lnTo>
                  <a:cubicBezTo>
                    <a:pt x="15821533" y="7974076"/>
                    <a:pt x="15822549" y="4045585"/>
                    <a:pt x="15822549" y="117221"/>
                  </a:cubicBezTo>
                  <a:lnTo>
                    <a:pt x="15822549" y="5842"/>
                  </a:lnTo>
                  <a:lnTo>
                    <a:pt x="13417041" y="5842"/>
                  </a:lnTo>
                  <a:cubicBezTo>
                    <a:pt x="10338181" y="5842"/>
                    <a:pt x="7259320" y="5842"/>
                    <a:pt x="4180459" y="5588"/>
                  </a:cubicBezTo>
                  <a:lnTo>
                    <a:pt x="3943477" y="1397"/>
                  </a:lnTo>
                  <a:lnTo>
                    <a:pt x="3847084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44" id="44"/>
          <p:cNvGrpSpPr/>
          <p:nvPr/>
        </p:nvGrpSpPr>
        <p:grpSpPr>
          <a:xfrm rot="0">
            <a:off x="3401532" y="6198481"/>
            <a:ext cx="463539" cy="463901"/>
            <a:chOff x="0" y="0"/>
            <a:chExt cx="15824556" cy="15836938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-254" y="0"/>
              <a:ext cx="15824835" cy="15837027"/>
            </a:xfrm>
            <a:custGeom>
              <a:avLst/>
              <a:gdLst/>
              <a:ahLst/>
              <a:cxnLst/>
              <a:rect r="r" b="b" t="t" l="l"/>
              <a:pathLst>
                <a:path h="15837027" w="15824835">
                  <a:moveTo>
                    <a:pt x="3847084" y="0"/>
                  </a:moveTo>
                  <a:cubicBezTo>
                    <a:pt x="3505200" y="0"/>
                    <a:pt x="3170047" y="50927"/>
                    <a:pt x="2843149" y="154178"/>
                  </a:cubicBezTo>
                  <a:cubicBezTo>
                    <a:pt x="2045081" y="406146"/>
                    <a:pt x="1382141" y="861441"/>
                    <a:pt x="844931" y="1500378"/>
                  </a:cubicBezTo>
                  <a:cubicBezTo>
                    <a:pt x="463677" y="1954022"/>
                    <a:pt x="196469" y="2466721"/>
                    <a:pt x="66167" y="3047111"/>
                  </a:cubicBezTo>
                  <a:cubicBezTo>
                    <a:pt x="381" y="3340862"/>
                    <a:pt x="0" y="3638677"/>
                    <a:pt x="254" y="3938651"/>
                  </a:cubicBezTo>
                  <a:cubicBezTo>
                    <a:pt x="3556" y="7867015"/>
                    <a:pt x="2413" y="11795506"/>
                    <a:pt x="2413" y="15723997"/>
                  </a:cubicBezTo>
                  <a:lnTo>
                    <a:pt x="2413" y="15834740"/>
                  </a:lnTo>
                  <a:cubicBezTo>
                    <a:pt x="1652397" y="15834740"/>
                    <a:pt x="3288792" y="15834740"/>
                    <a:pt x="4933823" y="15834740"/>
                  </a:cubicBezTo>
                  <a:cubicBezTo>
                    <a:pt x="6967982" y="15835630"/>
                    <a:pt x="8995664" y="15836900"/>
                    <a:pt x="11022584" y="15837027"/>
                  </a:cubicBezTo>
                  <a:lnTo>
                    <a:pt x="11128248" y="15837027"/>
                  </a:lnTo>
                  <a:lnTo>
                    <a:pt x="11893296" y="15836900"/>
                  </a:lnTo>
                  <a:cubicBezTo>
                    <a:pt x="12264136" y="15836773"/>
                    <a:pt x="12631166" y="15794735"/>
                    <a:pt x="12985496" y="15680310"/>
                  </a:cubicBezTo>
                  <a:cubicBezTo>
                    <a:pt x="13783437" y="15422753"/>
                    <a:pt x="14452473" y="14971395"/>
                    <a:pt x="14988539" y="14326108"/>
                  </a:cubicBezTo>
                  <a:cubicBezTo>
                    <a:pt x="15365222" y="13872845"/>
                    <a:pt x="15631287" y="13362939"/>
                    <a:pt x="15761969" y="12785852"/>
                  </a:cubicBezTo>
                  <a:cubicBezTo>
                    <a:pt x="15820516" y="12527026"/>
                    <a:pt x="15824708" y="12265152"/>
                    <a:pt x="15824835" y="12001627"/>
                  </a:cubicBezTo>
                  <a:lnTo>
                    <a:pt x="15824708" y="11902567"/>
                  </a:lnTo>
                  <a:cubicBezTo>
                    <a:pt x="15821533" y="7974076"/>
                    <a:pt x="15822549" y="4045585"/>
                    <a:pt x="15822549" y="117221"/>
                  </a:cubicBezTo>
                  <a:lnTo>
                    <a:pt x="15822549" y="5842"/>
                  </a:lnTo>
                  <a:lnTo>
                    <a:pt x="13417041" y="5842"/>
                  </a:lnTo>
                  <a:cubicBezTo>
                    <a:pt x="10338181" y="5842"/>
                    <a:pt x="7259320" y="5842"/>
                    <a:pt x="4180459" y="5588"/>
                  </a:cubicBezTo>
                  <a:lnTo>
                    <a:pt x="3943477" y="1397"/>
                  </a:lnTo>
                  <a:lnTo>
                    <a:pt x="3847084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TextBox 46" id="46"/>
          <p:cNvSpPr txBox="true"/>
          <p:nvPr/>
        </p:nvSpPr>
        <p:spPr>
          <a:xfrm rot="0">
            <a:off x="3401532" y="6211992"/>
            <a:ext cx="2304036" cy="360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39"/>
              </a:lnSpc>
              <a:spcBef>
                <a:spcPct val="0"/>
              </a:spcBef>
            </a:pPr>
            <a:r>
              <a:rPr lang="en-US" b="true" sz="1899">
                <a:solidFill>
                  <a:srgbClr val="0B1D56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CAREER BOOSTER</a:t>
            </a:r>
          </a:p>
        </p:txBody>
      </p:sp>
      <p:grpSp>
        <p:nvGrpSpPr>
          <p:cNvPr name="Group 47" id="47"/>
          <p:cNvGrpSpPr/>
          <p:nvPr/>
        </p:nvGrpSpPr>
        <p:grpSpPr>
          <a:xfrm rot="0">
            <a:off x="9513223" y="6430432"/>
            <a:ext cx="5373245" cy="1964364"/>
            <a:chOff x="0" y="0"/>
            <a:chExt cx="714008" cy="261065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714008" cy="261065"/>
            </a:xfrm>
            <a:custGeom>
              <a:avLst/>
              <a:gdLst/>
              <a:ahLst/>
              <a:cxnLst/>
              <a:rect r="r" b="b" t="t" l="l"/>
              <a:pathLst>
                <a:path h="261065" w="714008">
                  <a:moveTo>
                    <a:pt x="714008" y="7204"/>
                  </a:moveTo>
                  <a:lnTo>
                    <a:pt x="714008" y="253861"/>
                  </a:lnTo>
                  <a:cubicBezTo>
                    <a:pt x="714008" y="255771"/>
                    <a:pt x="713249" y="257604"/>
                    <a:pt x="711898" y="258955"/>
                  </a:cubicBezTo>
                  <a:cubicBezTo>
                    <a:pt x="710547" y="260306"/>
                    <a:pt x="708714" y="261065"/>
                    <a:pt x="706804" y="261065"/>
                  </a:cubicBezTo>
                  <a:lnTo>
                    <a:pt x="7204" y="261065"/>
                  </a:lnTo>
                  <a:cubicBezTo>
                    <a:pt x="5293" y="261065"/>
                    <a:pt x="3461" y="260306"/>
                    <a:pt x="2110" y="258955"/>
                  </a:cubicBezTo>
                  <a:cubicBezTo>
                    <a:pt x="759" y="257604"/>
                    <a:pt x="0" y="255771"/>
                    <a:pt x="0" y="253861"/>
                  </a:cubicBezTo>
                  <a:lnTo>
                    <a:pt x="0" y="7204"/>
                  </a:lnTo>
                  <a:cubicBezTo>
                    <a:pt x="0" y="5293"/>
                    <a:pt x="759" y="3461"/>
                    <a:pt x="2110" y="2110"/>
                  </a:cubicBezTo>
                  <a:cubicBezTo>
                    <a:pt x="3461" y="759"/>
                    <a:pt x="5293" y="0"/>
                    <a:pt x="7204" y="0"/>
                  </a:cubicBezTo>
                  <a:lnTo>
                    <a:pt x="706804" y="0"/>
                  </a:lnTo>
                  <a:cubicBezTo>
                    <a:pt x="708714" y="0"/>
                    <a:pt x="710547" y="759"/>
                    <a:pt x="711898" y="2110"/>
                  </a:cubicBezTo>
                  <a:cubicBezTo>
                    <a:pt x="713249" y="3461"/>
                    <a:pt x="714008" y="5293"/>
                    <a:pt x="714008" y="7204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9" id="49"/>
            <p:cNvSpPr txBox="true"/>
            <p:nvPr/>
          </p:nvSpPr>
          <p:spPr>
            <a:xfrm>
              <a:off x="0" y="-123825"/>
              <a:ext cx="714008" cy="3848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31"/>
                </a:lnSpc>
              </a:pPr>
            </a:p>
          </p:txBody>
        </p:sp>
      </p:grpSp>
      <p:sp>
        <p:nvSpPr>
          <p:cNvPr name="TextBox 50" id="50"/>
          <p:cNvSpPr txBox="true"/>
          <p:nvPr/>
        </p:nvSpPr>
        <p:spPr>
          <a:xfrm rot="0">
            <a:off x="9903066" y="6923028"/>
            <a:ext cx="4593560" cy="9315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FFFFFF">
                    <a:alpha val="84706"/>
                  </a:srgbClr>
                </a:solidFill>
                <a:latin typeface="Titillium Web Regular"/>
                <a:ea typeface="Titillium Web Regular"/>
                <a:cs typeface="Titillium Web Regular"/>
                <a:sym typeface="Titillium Web Regular"/>
              </a:rPr>
              <a:t>Join a community of missio</a:t>
            </a:r>
            <a:r>
              <a:rPr lang="en-US" sz="2699">
                <a:solidFill>
                  <a:srgbClr val="FFFFFF">
                    <a:alpha val="84706"/>
                  </a:srgbClr>
                </a:solidFill>
                <a:latin typeface="Titillium Web Regular"/>
                <a:ea typeface="Titillium Web Regular"/>
                <a:cs typeface="Titillium Web Regular"/>
                <a:sym typeface="Titillium Web Regular"/>
              </a:rPr>
              <a:t>n-driven peers</a:t>
            </a:r>
          </a:p>
        </p:txBody>
      </p:sp>
      <p:grpSp>
        <p:nvGrpSpPr>
          <p:cNvPr name="Group 51" id="51"/>
          <p:cNvGrpSpPr/>
          <p:nvPr/>
        </p:nvGrpSpPr>
        <p:grpSpPr>
          <a:xfrm rot="0">
            <a:off x="9513223" y="6198481"/>
            <a:ext cx="463539" cy="463901"/>
            <a:chOff x="0" y="0"/>
            <a:chExt cx="15824556" cy="15836938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-254" y="0"/>
              <a:ext cx="15824835" cy="15837027"/>
            </a:xfrm>
            <a:custGeom>
              <a:avLst/>
              <a:gdLst/>
              <a:ahLst/>
              <a:cxnLst/>
              <a:rect r="r" b="b" t="t" l="l"/>
              <a:pathLst>
                <a:path h="15837027" w="15824835">
                  <a:moveTo>
                    <a:pt x="3847084" y="0"/>
                  </a:moveTo>
                  <a:cubicBezTo>
                    <a:pt x="3505200" y="0"/>
                    <a:pt x="3170047" y="50927"/>
                    <a:pt x="2843149" y="154178"/>
                  </a:cubicBezTo>
                  <a:cubicBezTo>
                    <a:pt x="2045081" y="406146"/>
                    <a:pt x="1382141" y="861441"/>
                    <a:pt x="844931" y="1500378"/>
                  </a:cubicBezTo>
                  <a:cubicBezTo>
                    <a:pt x="463677" y="1954022"/>
                    <a:pt x="196469" y="2466721"/>
                    <a:pt x="66167" y="3047111"/>
                  </a:cubicBezTo>
                  <a:cubicBezTo>
                    <a:pt x="381" y="3340862"/>
                    <a:pt x="0" y="3638677"/>
                    <a:pt x="254" y="3938651"/>
                  </a:cubicBezTo>
                  <a:cubicBezTo>
                    <a:pt x="3556" y="7867015"/>
                    <a:pt x="2413" y="11795506"/>
                    <a:pt x="2413" y="15723997"/>
                  </a:cubicBezTo>
                  <a:lnTo>
                    <a:pt x="2413" y="15834740"/>
                  </a:lnTo>
                  <a:cubicBezTo>
                    <a:pt x="1652397" y="15834740"/>
                    <a:pt x="3288792" y="15834740"/>
                    <a:pt x="4933823" y="15834740"/>
                  </a:cubicBezTo>
                  <a:cubicBezTo>
                    <a:pt x="6967982" y="15835630"/>
                    <a:pt x="8995664" y="15836900"/>
                    <a:pt x="11022584" y="15837027"/>
                  </a:cubicBezTo>
                  <a:lnTo>
                    <a:pt x="11128248" y="15837027"/>
                  </a:lnTo>
                  <a:lnTo>
                    <a:pt x="11893296" y="15836900"/>
                  </a:lnTo>
                  <a:cubicBezTo>
                    <a:pt x="12264136" y="15836773"/>
                    <a:pt x="12631166" y="15794735"/>
                    <a:pt x="12985496" y="15680310"/>
                  </a:cubicBezTo>
                  <a:cubicBezTo>
                    <a:pt x="13783437" y="15422753"/>
                    <a:pt x="14452473" y="14971395"/>
                    <a:pt x="14988539" y="14326108"/>
                  </a:cubicBezTo>
                  <a:cubicBezTo>
                    <a:pt x="15365222" y="13872845"/>
                    <a:pt x="15631287" y="13362939"/>
                    <a:pt x="15761969" y="12785852"/>
                  </a:cubicBezTo>
                  <a:cubicBezTo>
                    <a:pt x="15820516" y="12527026"/>
                    <a:pt x="15824708" y="12265152"/>
                    <a:pt x="15824835" y="12001627"/>
                  </a:cubicBezTo>
                  <a:lnTo>
                    <a:pt x="15824708" y="11902567"/>
                  </a:lnTo>
                  <a:cubicBezTo>
                    <a:pt x="15821533" y="7974076"/>
                    <a:pt x="15822549" y="4045585"/>
                    <a:pt x="15822549" y="117221"/>
                  </a:cubicBezTo>
                  <a:lnTo>
                    <a:pt x="15822549" y="5842"/>
                  </a:lnTo>
                  <a:lnTo>
                    <a:pt x="13417041" y="5842"/>
                  </a:lnTo>
                  <a:cubicBezTo>
                    <a:pt x="10338181" y="5842"/>
                    <a:pt x="7259320" y="5842"/>
                    <a:pt x="4180459" y="5588"/>
                  </a:cubicBezTo>
                  <a:lnTo>
                    <a:pt x="3943477" y="1397"/>
                  </a:lnTo>
                  <a:lnTo>
                    <a:pt x="3847084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53" id="53"/>
          <p:cNvGrpSpPr/>
          <p:nvPr/>
        </p:nvGrpSpPr>
        <p:grpSpPr>
          <a:xfrm rot="0">
            <a:off x="10584201" y="6198481"/>
            <a:ext cx="463539" cy="463901"/>
            <a:chOff x="0" y="0"/>
            <a:chExt cx="15824556" cy="15836938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-254" y="0"/>
              <a:ext cx="15824835" cy="15837027"/>
            </a:xfrm>
            <a:custGeom>
              <a:avLst/>
              <a:gdLst/>
              <a:ahLst/>
              <a:cxnLst/>
              <a:rect r="r" b="b" t="t" l="l"/>
              <a:pathLst>
                <a:path h="15837027" w="15824835">
                  <a:moveTo>
                    <a:pt x="3847084" y="0"/>
                  </a:moveTo>
                  <a:cubicBezTo>
                    <a:pt x="3505200" y="0"/>
                    <a:pt x="3170047" y="50927"/>
                    <a:pt x="2843149" y="154178"/>
                  </a:cubicBezTo>
                  <a:cubicBezTo>
                    <a:pt x="2045081" y="406146"/>
                    <a:pt x="1382141" y="861441"/>
                    <a:pt x="844931" y="1500378"/>
                  </a:cubicBezTo>
                  <a:cubicBezTo>
                    <a:pt x="463677" y="1954022"/>
                    <a:pt x="196469" y="2466721"/>
                    <a:pt x="66167" y="3047111"/>
                  </a:cubicBezTo>
                  <a:cubicBezTo>
                    <a:pt x="381" y="3340862"/>
                    <a:pt x="0" y="3638677"/>
                    <a:pt x="254" y="3938651"/>
                  </a:cubicBezTo>
                  <a:cubicBezTo>
                    <a:pt x="3556" y="7867015"/>
                    <a:pt x="2413" y="11795506"/>
                    <a:pt x="2413" y="15723997"/>
                  </a:cubicBezTo>
                  <a:lnTo>
                    <a:pt x="2413" y="15834740"/>
                  </a:lnTo>
                  <a:cubicBezTo>
                    <a:pt x="1652397" y="15834740"/>
                    <a:pt x="3288792" y="15834740"/>
                    <a:pt x="4933823" y="15834740"/>
                  </a:cubicBezTo>
                  <a:cubicBezTo>
                    <a:pt x="6967982" y="15835630"/>
                    <a:pt x="8995664" y="15836900"/>
                    <a:pt x="11022584" y="15837027"/>
                  </a:cubicBezTo>
                  <a:lnTo>
                    <a:pt x="11128248" y="15837027"/>
                  </a:lnTo>
                  <a:lnTo>
                    <a:pt x="11893296" y="15836900"/>
                  </a:lnTo>
                  <a:cubicBezTo>
                    <a:pt x="12264136" y="15836773"/>
                    <a:pt x="12631166" y="15794735"/>
                    <a:pt x="12985496" y="15680310"/>
                  </a:cubicBezTo>
                  <a:cubicBezTo>
                    <a:pt x="13783437" y="15422753"/>
                    <a:pt x="14452473" y="14971395"/>
                    <a:pt x="14988539" y="14326108"/>
                  </a:cubicBezTo>
                  <a:cubicBezTo>
                    <a:pt x="15365222" y="13872845"/>
                    <a:pt x="15631287" y="13362939"/>
                    <a:pt x="15761969" y="12785852"/>
                  </a:cubicBezTo>
                  <a:cubicBezTo>
                    <a:pt x="15820516" y="12527026"/>
                    <a:pt x="15824708" y="12265152"/>
                    <a:pt x="15824835" y="12001627"/>
                  </a:cubicBezTo>
                  <a:lnTo>
                    <a:pt x="15824708" y="11902567"/>
                  </a:lnTo>
                  <a:cubicBezTo>
                    <a:pt x="15821533" y="7974076"/>
                    <a:pt x="15822549" y="4045585"/>
                    <a:pt x="15822549" y="117221"/>
                  </a:cubicBezTo>
                  <a:lnTo>
                    <a:pt x="15822549" y="5842"/>
                  </a:lnTo>
                  <a:lnTo>
                    <a:pt x="13417041" y="5842"/>
                  </a:lnTo>
                  <a:cubicBezTo>
                    <a:pt x="10338181" y="5842"/>
                    <a:pt x="7259320" y="5842"/>
                    <a:pt x="4180459" y="5588"/>
                  </a:cubicBezTo>
                  <a:lnTo>
                    <a:pt x="3943477" y="1397"/>
                  </a:lnTo>
                  <a:lnTo>
                    <a:pt x="3847084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TextBox 55" id="55"/>
          <p:cNvSpPr txBox="true"/>
          <p:nvPr/>
        </p:nvSpPr>
        <p:spPr>
          <a:xfrm rot="0">
            <a:off x="9513223" y="6211992"/>
            <a:ext cx="1534516" cy="360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39"/>
              </a:lnSpc>
              <a:spcBef>
                <a:spcPct val="0"/>
              </a:spcBef>
            </a:pPr>
            <a:r>
              <a:rPr lang="en-US" b="true" sz="1899">
                <a:solidFill>
                  <a:srgbClr val="0B1D56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NETWORK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34EA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5135767" y="-22128523"/>
            <a:ext cx="83497171" cy="41748585"/>
          </a:xfrm>
          <a:custGeom>
            <a:avLst/>
            <a:gdLst/>
            <a:ahLst/>
            <a:cxnLst/>
            <a:rect r="r" b="b" t="t" l="l"/>
            <a:pathLst>
              <a:path h="41748585" w="83497171">
                <a:moveTo>
                  <a:pt x="0" y="0"/>
                </a:moveTo>
                <a:lnTo>
                  <a:pt x="83497171" y="0"/>
                </a:lnTo>
                <a:lnTo>
                  <a:pt x="83497171" y="41748586"/>
                </a:lnTo>
                <a:lnTo>
                  <a:pt x="0" y="417485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217023" y="506459"/>
            <a:ext cx="4472701" cy="761259"/>
          </a:xfrm>
          <a:custGeom>
            <a:avLst/>
            <a:gdLst/>
            <a:ahLst/>
            <a:cxnLst/>
            <a:rect r="r" b="b" t="t" l="l"/>
            <a:pathLst>
              <a:path h="761259" w="4472701">
                <a:moveTo>
                  <a:pt x="0" y="0"/>
                </a:moveTo>
                <a:lnTo>
                  <a:pt x="4472701" y="0"/>
                </a:lnTo>
                <a:lnTo>
                  <a:pt x="4472701" y="761260"/>
                </a:lnTo>
                <a:lnTo>
                  <a:pt x="0" y="7612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11000767" y="4658107"/>
            <a:ext cx="9196244" cy="9200387"/>
            <a:chOff x="0" y="0"/>
            <a:chExt cx="15985211" cy="1599241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32131" y="0"/>
              <a:ext cx="16799687" cy="15992348"/>
            </a:xfrm>
            <a:custGeom>
              <a:avLst/>
              <a:gdLst/>
              <a:ahLst/>
              <a:cxnLst/>
              <a:rect r="r" b="b" t="t" l="l"/>
              <a:pathLst>
                <a:path h="15992348" w="16799687">
                  <a:moveTo>
                    <a:pt x="8031734" y="0"/>
                  </a:moveTo>
                  <a:cubicBezTo>
                    <a:pt x="6562598" y="0"/>
                    <a:pt x="5136642" y="402463"/>
                    <a:pt x="3948811" y="1123061"/>
                  </a:cubicBezTo>
                  <a:cubicBezTo>
                    <a:pt x="4122039" y="1401572"/>
                    <a:pt x="4295267" y="1680083"/>
                    <a:pt x="4470654" y="1962150"/>
                  </a:cubicBezTo>
                  <a:cubicBezTo>
                    <a:pt x="4497959" y="1948434"/>
                    <a:pt x="4520692" y="1938274"/>
                    <a:pt x="4542155" y="1925955"/>
                  </a:cubicBezTo>
                  <a:cubicBezTo>
                    <a:pt x="5513324" y="1370203"/>
                    <a:pt x="6559931" y="1066927"/>
                    <a:pt x="7675245" y="1007745"/>
                  </a:cubicBezTo>
                  <a:cubicBezTo>
                    <a:pt x="7798054" y="1001268"/>
                    <a:pt x="7920482" y="997966"/>
                    <a:pt x="8042529" y="997966"/>
                  </a:cubicBezTo>
                  <a:cubicBezTo>
                    <a:pt x="8728583" y="997966"/>
                    <a:pt x="9403715" y="1100709"/>
                    <a:pt x="10063607" y="1304544"/>
                  </a:cubicBezTo>
                  <a:cubicBezTo>
                    <a:pt x="11405489" y="1719199"/>
                    <a:pt x="12539599" y="2458593"/>
                    <a:pt x="13421996" y="3551682"/>
                  </a:cubicBezTo>
                  <a:cubicBezTo>
                    <a:pt x="14739367" y="5183632"/>
                    <a:pt x="15237842" y="7049389"/>
                    <a:pt x="14923008" y="9124315"/>
                  </a:cubicBezTo>
                  <a:cubicBezTo>
                    <a:pt x="14765401" y="10162921"/>
                    <a:pt x="14372209" y="11111865"/>
                    <a:pt x="13774039" y="11974957"/>
                  </a:cubicBezTo>
                  <a:cubicBezTo>
                    <a:pt x="13037312" y="13038201"/>
                    <a:pt x="12079479" y="13838555"/>
                    <a:pt x="10900919" y="14371955"/>
                  </a:cubicBezTo>
                  <a:cubicBezTo>
                    <a:pt x="10051161" y="14756639"/>
                    <a:pt x="9158606" y="14961617"/>
                    <a:pt x="8226172" y="14988668"/>
                  </a:cubicBezTo>
                  <a:cubicBezTo>
                    <a:pt x="8150988" y="14990828"/>
                    <a:pt x="8075931" y="14991970"/>
                    <a:pt x="8000747" y="14991970"/>
                  </a:cubicBezTo>
                  <a:cubicBezTo>
                    <a:pt x="7649592" y="14991970"/>
                    <a:pt x="7298945" y="14967206"/>
                    <a:pt x="6945504" y="14907388"/>
                  </a:cubicBezTo>
                  <a:cubicBezTo>
                    <a:pt x="6595747" y="14826616"/>
                    <a:pt x="6247004" y="14767052"/>
                    <a:pt x="5911978" y="14663548"/>
                  </a:cubicBezTo>
                  <a:cubicBezTo>
                    <a:pt x="4897502" y="14349732"/>
                    <a:pt x="4003296" y="13823570"/>
                    <a:pt x="3229357" y="13094463"/>
                  </a:cubicBezTo>
                  <a:cubicBezTo>
                    <a:pt x="2461896" y="12371452"/>
                    <a:pt x="1887094" y="11518266"/>
                    <a:pt x="1502157" y="10537572"/>
                  </a:cubicBezTo>
                  <a:cubicBezTo>
                    <a:pt x="1255523" y="9909556"/>
                    <a:pt x="1102234" y="9258936"/>
                    <a:pt x="1051434" y="8585327"/>
                  </a:cubicBezTo>
                  <a:cubicBezTo>
                    <a:pt x="1036829" y="8391906"/>
                    <a:pt x="1028320" y="8197977"/>
                    <a:pt x="1016890" y="8001635"/>
                  </a:cubicBezTo>
                  <a:lnTo>
                    <a:pt x="32512" y="8001635"/>
                  </a:lnTo>
                  <a:cubicBezTo>
                    <a:pt x="0" y="11176762"/>
                    <a:pt x="2037715" y="14523720"/>
                    <a:pt x="5693283" y="15642462"/>
                  </a:cubicBezTo>
                  <a:cubicBezTo>
                    <a:pt x="6464300" y="15878428"/>
                    <a:pt x="7249033" y="15992094"/>
                    <a:pt x="8024495" y="15992348"/>
                  </a:cubicBezTo>
                  <a:lnTo>
                    <a:pt x="8029575" y="15992348"/>
                  </a:lnTo>
                  <a:cubicBezTo>
                    <a:pt x="10882630" y="15991460"/>
                    <a:pt x="13607161" y="14453997"/>
                    <a:pt x="15043912" y="11812905"/>
                  </a:cubicBezTo>
                  <a:cubicBezTo>
                    <a:pt x="16799687" y="8585200"/>
                    <a:pt x="16143351" y="4549775"/>
                    <a:pt x="13375641" y="2063369"/>
                  </a:cubicBezTo>
                  <a:cubicBezTo>
                    <a:pt x="11782806" y="632460"/>
                    <a:pt x="9873361" y="0"/>
                    <a:pt x="8031734" y="0"/>
                  </a:cubicBezTo>
                  <a:close/>
                </a:path>
              </a:pathLst>
            </a:custGeom>
            <a:solidFill>
              <a:srgbClr val="D9D9D9">
                <a:alpha val="1961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2020101" y="5682263"/>
            <a:ext cx="6717913" cy="7152212"/>
            <a:chOff x="0" y="0"/>
            <a:chExt cx="11677294" cy="1243220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-38989" y="0"/>
              <a:ext cx="11716258" cy="12432284"/>
            </a:xfrm>
            <a:custGeom>
              <a:avLst/>
              <a:gdLst/>
              <a:ahLst/>
              <a:cxnLst/>
              <a:rect r="r" b="b" t="t" l="l"/>
              <a:pathLst>
                <a:path h="12432284" w="11716258">
                  <a:moveTo>
                    <a:pt x="6233287" y="0"/>
                  </a:moveTo>
                  <a:cubicBezTo>
                    <a:pt x="5621655" y="254"/>
                    <a:pt x="5019929" y="86233"/>
                    <a:pt x="4431030" y="272034"/>
                  </a:cubicBezTo>
                  <a:cubicBezTo>
                    <a:pt x="3156839" y="673989"/>
                    <a:pt x="2104898" y="1400810"/>
                    <a:pt x="1297940" y="2467610"/>
                  </a:cubicBezTo>
                  <a:cubicBezTo>
                    <a:pt x="584073" y="3411093"/>
                    <a:pt x="173228" y="4476496"/>
                    <a:pt x="65659" y="5656326"/>
                  </a:cubicBezTo>
                  <a:cubicBezTo>
                    <a:pt x="0" y="6376416"/>
                    <a:pt x="54102" y="7087870"/>
                    <a:pt x="240919" y="7786624"/>
                  </a:cubicBezTo>
                  <a:cubicBezTo>
                    <a:pt x="572008" y="9024112"/>
                    <a:pt x="1215644" y="10069576"/>
                    <a:pt x="2183257" y="10912221"/>
                  </a:cubicBezTo>
                  <a:cubicBezTo>
                    <a:pt x="2697734" y="11360277"/>
                    <a:pt x="3272790" y="11712448"/>
                    <a:pt x="3903091" y="11971020"/>
                  </a:cubicBezTo>
                  <a:cubicBezTo>
                    <a:pt x="4658360" y="12280900"/>
                    <a:pt x="5439664" y="12432284"/>
                    <a:pt x="6245479" y="12432284"/>
                  </a:cubicBezTo>
                  <a:cubicBezTo>
                    <a:pt x="6395974" y="12432284"/>
                    <a:pt x="6547358" y="12426950"/>
                    <a:pt x="6699631" y="12416536"/>
                  </a:cubicBezTo>
                  <a:cubicBezTo>
                    <a:pt x="7374890" y="12369800"/>
                    <a:pt x="8024876" y="12217908"/>
                    <a:pt x="8647049" y="11954510"/>
                  </a:cubicBezTo>
                  <a:cubicBezTo>
                    <a:pt x="9684258" y="11515471"/>
                    <a:pt x="10551033" y="10852531"/>
                    <a:pt x="11226165" y="9948290"/>
                  </a:cubicBezTo>
                  <a:cubicBezTo>
                    <a:pt x="11400536" y="9714610"/>
                    <a:pt x="11551920" y="9463785"/>
                    <a:pt x="11716258" y="9217278"/>
                  </a:cubicBezTo>
                  <a:cubicBezTo>
                    <a:pt x="11415522" y="9037700"/>
                    <a:pt x="11133837" y="8869425"/>
                    <a:pt x="10851769" y="8701150"/>
                  </a:cubicBezTo>
                  <a:cubicBezTo>
                    <a:pt x="9868789" y="10519410"/>
                    <a:pt x="8021955" y="11432286"/>
                    <a:pt x="6228588" y="11432286"/>
                  </a:cubicBezTo>
                  <a:cubicBezTo>
                    <a:pt x="5729478" y="11432286"/>
                    <a:pt x="5234432" y="11361547"/>
                    <a:pt x="4763389" y="11219942"/>
                  </a:cubicBezTo>
                  <a:cubicBezTo>
                    <a:pt x="2641092" y="10582275"/>
                    <a:pt x="1119378" y="8636127"/>
                    <a:pt x="1038606" y="6419088"/>
                  </a:cubicBezTo>
                  <a:cubicBezTo>
                    <a:pt x="956564" y="4169283"/>
                    <a:pt x="2314194" y="2099056"/>
                    <a:pt x="4475480" y="1309624"/>
                  </a:cubicBezTo>
                  <a:cubicBezTo>
                    <a:pt x="5059172" y="1096391"/>
                    <a:pt x="5650865" y="988822"/>
                    <a:pt x="6246622" y="988822"/>
                  </a:cubicBezTo>
                  <a:cubicBezTo>
                    <a:pt x="6680581" y="988822"/>
                    <a:pt x="7116572" y="1045845"/>
                    <a:pt x="7552944" y="1160780"/>
                  </a:cubicBezTo>
                  <a:cubicBezTo>
                    <a:pt x="9007094" y="1543558"/>
                    <a:pt x="10099928" y="2410968"/>
                    <a:pt x="10845419" y="3720465"/>
                  </a:cubicBezTo>
                  <a:cubicBezTo>
                    <a:pt x="11128121" y="3544316"/>
                    <a:pt x="11407013" y="3370453"/>
                    <a:pt x="11688699" y="3194939"/>
                  </a:cubicBezTo>
                  <a:cubicBezTo>
                    <a:pt x="11417554" y="2707005"/>
                    <a:pt x="11090656" y="2267331"/>
                    <a:pt x="10700131" y="1867535"/>
                  </a:cubicBezTo>
                  <a:cubicBezTo>
                    <a:pt x="10435589" y="1638681"/>
                    <a:pt x="10189210" y="1394968"/>
                    <a:pt x="9912223" y="1193292"/>
                  </a:cubicBezTo>
                  <a:cubicBezTo>
                    <a:pt x="8946388" y="490220"/>
                    <a:pt x="7865999" y="91059"/>
                    <a:pt x="6669532" y="14097"/>
                  </a:cubicBezTo>
                  <a:cubicBezTo>
                    <a:pt x="6525260" y="4826"/>
                    <a:pt x="6381623" y="0"/>
                    <a:pt x="6238367" y="0"/>
                  </a:cubicBezTo>
                  <a:close/>
                </a:path>
              </a:pathLst>
            </a:custGeom>
            <a:solidFill>
              <a:srgbClr val="D9D9D9">
                <a:alpha val="1961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AutoShape 8" id="8"/>
          <p:cNvSpPr/>
          <p:nvPr/>
        </p:nvSpPr>
        <p:spPr>
          <a:xfrm>
            <a:off x="597752" y="1627731"/>
            <a:ext cx="1811053" cy="0"/>
          </a:xfrm>
          <a:prstGeom prst="line">
            <a:avLst/>
          </a:prstGeom>
          <a:ln cap="flat" w="95250">
            <a:solidFill>
              <a:srgbClr val="00AFAA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9" id="9"/>
          <p:cNvGrpSpPr/>
          <p:nvPr/>
        </p:nvGrpSpPr>
        <p:grpSpPr>
          <a:xfrm rot="0">
            <a:off x="12439399" y="3192900"/>
            <a:ext cx="5250325" cy="5254433"/>
            <a:chOff x="0" y="0"/>
            <a:chExt cx="15824556" cy="1583693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-254" y="0"/>
              <a:ext cx="15824835" cy="15837027"/>
            </a:xfrm>
            <a:custGeom>
              <a:avLst/>
              <a:gdLst/>
              <a:ahLst/>
              <a:cxnLst/>
              <a:rect r="r" b="b" t="t" l="l"/>
              <a:pathLst>
                <a:path h="15837027" w="15824835">
                  <a:moveTo>
                    <a:pt x="3847084" y="0"/>
                  </a:moveTo>
                  <a:cubicBezTo>
                    <a:pt x="3505200" y="0"/>
                    <a:pt x="3170047" y="50927"/>
                    <a:pt x="2843149" y="154178"/>
                  </a:cubicBezTo>
                  <a:cubicBezTo>
                    <a:pt x="2045081" y="406146"/>
                    <a:pt x="1382141" y="861441"/>
                    <a:pt x="844931" y="1500378"/>
                  </a:cubicBezTo>
                  <a:cubicBezTo>
                    <a:pt x="463677" y="1954022"/>
                    <a:pt x="196469" y="2466721"/>
                    <a:pt x="66167" y="3047111"/>
                  </a:cubicBezTo>
                  <a:cubicBezTo>
                    <a:pt x="381" y="3340862"/>
                    <a:pt x="0" y="3638677"/>
                    <a:pt x="254" y="3938651"/>
                  </a:cubicBezTo>
                  <a:cubicBezTo>
                    <a:pt x="3556" y="7867015"/>
                    <a:pt x="2413" y="11795506"/>
                    <a:pt x="2413" y="15723997"/>
                  </a:cubicBezTo>
                  <a:lnTo>
                    <a:pt x="2413" y="15834740"/>
                  </a:lnTo>
                  <a:cubicBezTo>
                    <a:pt x="1652397" y="15834740"/>
                    <a:pt x="3288792" y="15834740"/>
                    <a:pt x="4933823" y="15834740"/>
                  </a:cubicBezTo>
                  <a:cubicBezTo>
                    <a:pt x="6967982" y="15835630"/>
                    <a:pt x="8995664" y="15836900"/>
                    <a:pt x="11022584" y="15837027"/>
                  </a:cubicBezTo>
                  <a:lnTo>
                    <a:pt x="11128248" y="15837027"/>
                  </a:lnTo>
                  <a:lnTo>
                    <a:pt x="11893296" y="15836900"/>
                  </a:lnTo>
                  <a:cubicBezTo>
                    <a:pt x="12264136" y="15836773"/>
                    <a:pt x="12631166" y="15794735"/>
                    <a:pt x="12985496" y="15680310"/>
                  </a:cubicBezTo>
                  <a:cubicBezTo>
                    <a:pt x="13783437" y="15422753"/>
                    <a:pt x="14452473" y="14971395"/>
                    <a:pt x="14988539" y="14326108"/>
                  </a:cubicBezTo>
                  <a:cubicBezTo>
                    <a:pt x="15365222" y="13872845"/>
                    <a:pt x="15631287" y="13362939"/>
                    <a:pt x="15761969" y="12785852"/>
                  </a:cubicBezTo>
                  <a:cubicBezTo>
                    <a:pt x="15820516" y="12527026"/>
                    <a:pt x="15824708" y="12265152"/>
                    <a:pt x="15824835" y="12001627"/>
                  </a:cubicBezTo>
                  <a:lnTo>
                    <a:pt x="15824708" y="11902567"/>
                  </a:lnTo>
                  <a:cubicBezTo>
                    <a:pt x="15821533" y="7974076"/>
                    <a:pt x="15822549" y="4045585"/>
                    <a:pt x="15822549" y="117221"/>
                  </a:cubicBezTo>
                  <a:lnTo>
                    <a:pt x="15822549" y="5842"/>
                  </a:lnTo>
                  <a:lnTo>
                    <a:pt x="13417041" y="5842"/>
                  </a:lnTo>
                  <a:cubicBezTo>
                    <a:pt x="10338181" y="5842"/>
                    <a:pt x="7259320" y="5842"/>
                    <a:pt x="4180459" y="5588"/>
                  </a:cubicBezTo>
                  <a:lnTo>
                    <a:pt x="3943477" y="1397"/>
                  </a:lnTo>
                  <a:lnTo>
                    <a:pt x="3847084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31C51">
                    <a:alpha val="100000"/>
                  </a:srgbClr>
                </a:gs>
                <a:gs pos="100000">
                  <a:srgbClr val="031444">
                    <a:alpha val="100000"/>
                  </a:srgbClr>
                </a:gs>
              </a:gsLst>
              <a:lin ang="0"/>
            </a:gradFill>
            <a:ln w="12700">
              <a:solidFill>
                <a:srgbClr val="000000"/>
              </a:solidFill>
            </a:ln>
          </p:spPr>
        </p:sp>
      </p:grpSp>
      <p:grpSp>
        <p:nvGrpSpPr>
          <p:cNvPr name="Group 11" id="11"/>
          <p:cNvGrpSpPr/>
          <p:nvPr/>
        </p:nvGrpSpPr>
        <p:grpSpPr>
          <a:xfrm rot="0">
            <a:off x="597752" y="3192900"/>
            <a:ext cx="5250325" cy="5254433"/>
            <a:chOff x="0" y="0"/>
            <a:chExt cx="15824556" cy="1583693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-254" y="0"/>
              <a:ext cx="15824835" cy="15837027"/>
            </a:xfrm>
            <a:custGeom>
              <a:avLst/>
              <a:gdLst/>
              <a:ahLst/>
              <a:cxnLst/>
              <a:rect r="r" b="b" t="t" l="l"/>
              <a:pathLst>
                <a:path h="15837027" w="15824835">
                  <a:moveTo>
                    <a:pt x="3847084" y="0"/>
                  </a:moveTo>
                  <a:cubicBezTo>
                    <a:pt x="3505200" y="0"/>
                    <a:pt x="3170047" y="50927"/>
                    <a:pt x="2843149" y="154178"/>
                  </a:cubicBezTo>
                  <a:cubicBezTo>
                    <a:pt x="2045081" y="406146"/>
                    <a:pt x="1382141" y="861441"/>
                    <a:pt x="844931" y="1500378"/>
                  </a:cubicBezTo>
                  <a:cubicBezTo>
                    <a:pt x="463677" y="1954022"/>
                    <a:pt x="196469" y="2466721"/>
                    <a:pt x="66167" y="3047111"/>
                  </a:cubicBezTo>
                  <a:cubicBezTo>
                    <a:pt x="381" y="3340862"/>
                    <a:pt x="0" y="3638677"/>
                    <a:pt x="254" y="3938651"/>
                  </a:cubicBezTo>
                  <a:cubicBezTo>
                    <a:pt x="3556" y="7867015"/>
                    <a:pt x="2413" y="11795506"/>
                    <a:pt x="2413" y="15723997"/>
                  </a:cubicBezTo>
                  <a:lnTo>
                    <a:pt x="2413" y="15834740"/>
                  </a:lnTo>
                  <a:cubicBezTo>
                    <a:pt x="1652397" y="15834740"/>
                    <a:pt x="3288792" y="15834740"/>
                    <a:pt x="4933823" y="15834740"/>
                  </a:cubicBezTo>
                  <a:cubicBezTo>
                    <a:pt x="6967982" y="15835630"/>
                    <a:pt x="8995664" y="15836900"/>
                    <a:pt x="11022584" y="15837027"/>
                  </a:cubicBezTo>
                  <a:lnTo>
                    <a:pt x="11128248" y="15837027"/>
                  </a:lnTo>
                  <a:lnTo>
                    <a:pt x="11893296" y="15836900"/>
                  </a:lnTo>
                  <a:cubicBezTo>
                    <a:pt x="12264136" y="15836773"/>
                    <a:pt x="12631166" y="15794735"/>
                    <a:pt x="12985496" y="15680310"/>
                  </a:cubicBezTo>
                  <a:cubicBezTo>
                    <a:pt x="13783437" y="15422753"/>
                    <a:pt x="14452473" y="14971395"/>
                    <a:pt x="14988539" y="14326108"/>
                  </a:cubicBezTo>
                  <a:cubicBezTo>
                    <a:pt x="15365222" y="13872845"/>
                    <a:pt x="15631287" y="13362939"/>
                    <a:pt x="15761969" y="12785852"/>
                  </a:cubicBezTo>
                  <a:cubicBezTo>
                    <a:pt x="15820516" y="12527026"/>
                    <a:pt x="15824708" y="12265152"/>
                    <a:pt x="15824835" y="12001627"/>
                  </a:cubicBezTo>
                  <a:lnTo>
                    <a:pt x="15824708" y="11902567"/>
                  </a:lnTo>
                  <a:cubicBezTo>
                    <a:pt x="15821533" y="7974076"/>
                    <a:pt x="15822549" y="4045585"/>
                    <a:pt x="15822549" y="117221"/>
                  </a:cubicBezTo>
                  <a:lnTo>
                    <a:pt x="15822549" y="5842"/>
                  </a:lnTo>
                  <a:lnTo>
                    <a:pt x="13417041" y="5842"/>
                  </a:lnTo>
                  <a:cubicBezTo>
                    <a:pt x="10338181" y="5842"/>
                    <a:pt x="7259320" y="5842"/>
                    <a:pt x="4180459" y="5588"/>
                  </a:cubicBezTo>
                  <a:lnTo>
                    <a:pt x="3943477" y="1397"/>
                  </a:lnTo>
                  <a:lnTo>
                    <a:pt x="3847084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32663">
                    <a:alpha val="100000"/>
                  </a:srgbClr>
                </a:gs>
                <a:gs pos="100000">
                  <a:srgbClr val="032159">
                    <a:alpha val="100000"/>
                  </a:srgbClr>
                </a:gs>
              </a:gsLst>
              <a:lin ang="5400000"/>
            </a:gradFill>
            <a:ln w="12700">
              <a:solidFill>
                <a:srgbClr val="000000"/>
              </a:solidFill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3548176" y="3192900"/>
            <a:ext cx="10509216" cy="5254433"/>
            <a:chOff x="0" y="0"/>
            <a:chExt cx="1007765" cy="50386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007765" cy="503866"/>
            </a:xfrm>
            <a:custGeom>
              <a:avLst/>
              <a:gdLst/>
              <a:ahLst/>
              <a:cxnLst/>
              <a:rect r="r" b="b" t="t" l="l"/>
              <a:pathLst>
                <a:path h="503866" w="1007765">
                  <a:moveTo>
                    <a:pt x="0" y="0"/>
                  </a:moveTo>
                  <a:lnTo>
                    <a:pt x="1007765" y="0"/>
                  </a:lnTo>
                  <a:lnTo>
                    <a:pt x="1007765" y="503866"/>
                  </a:lnTo>
                  <a:lnTo>
                    <a:pt x="0" y="503866"/>
                  </a:lnTo>
                  <a:close/>
                </a:path>
              </a:pathLst>
            </a:custGeom>
            <a:gradFill rotWithShape="true">
              <a:gsLst>
                <a:gs pos="0">
                  <a:srgbClr val="032663">
                    <a:alpha val="100000"/>
                  </a:srgbClr>
                </a:gs>
                <a:gs pos="25000">
                  <a:srgbClr val="03245F">
                    <a:alpha val="100000"/>
                  </a:srgbClr>
                </a:gs>
                <a:gs pos="50000">
                  <a:srgbClr val="032058">
                    <a:alpha val="100000"/>
                  </a:srgbClr>
                </a:gs>
                <a:gs pos="75000">
                  <a:srgbClr val="031B50">
                    <a:alpha val="100000"/>
                  </a:srgbClr>
                </a:gs>
                <a:gs pos="100000">
                  <a:srgbClr val="03194C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123825"/>
              <a:ext cx="1007765" cy="6276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31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4107708" y="5049502"/>
            <a:ext cx="2486599" cy="2498090"/>
            <a:chOff x="0" y="0"/>
            <a:chExt cx="175879" cy="176691"/>
          </a:xfrm>
        </p:grpSpPr>
        <p:sp>
          <p:nvSpPr>
            <p:cNvPr name="Freeform 17" id="17">
              <a:hlinkClick r:id="rId5" tooltip="https://www.eitfood.eu/projects/inspire"/>
            </p:cNvPr>
            <p:cNvSpPr/>
            <p:nvPr/>
          </p:nvSpPr>
          <p:spPr>
            <a:xfrm flipH="false" flipV="false" rot="0">
              <a:off x="0" y="0"/>
              <a:ext cx="175879" cy="176691"/>
            </a:xfrm>
            <a:custGeom>
              <a:avLst/>
              <a:gdLst/>
              <a:ahLst/>
              <a:cxnLst/>
              <a:rect r="r" b="b" t="t" l="l"/>
              <a:pathLst>
                <a:path h="176691" w="175879">
                  <a:moveTo>
                    <a:pt x="87939" y="0"/>
                  </a:moveTo>
                  <a:lnTo>
                    <a:pt x="87939" y="0"/>
                  </a:lnTo>
                  <a:cubicBezTo>
                    <a:pt x="136507" y="0"/>
                    <a:pt x="175879" y="39372"/>
                    <a:pt x="175879" y="87939"/>
                  </a:cubicBezTo>
                  <a:lnTo>
                    <a:pt x="175879" y="88752"/>
                  </a:lnTo>
                  <a:cubicBezTo>
                    <a:pt x="175879" y="112075"/>
                    <a:pt x="166614" y="134443"/>
                    <a:pt x="150122" y="150935"/>
                  </a:cubicBezTo>
                  <a:cubicBezTo>
                    <a:pt x="133630" y="167426"/>
                    <a:pt x="111262" y="176691"/>
                    <a:pt x="87939" y="176691"/>
                  </a:cubicBezTo>
                  <a:lnTo>
                    <a:pt x="87939" y="176691"/>
                  </a:lnTo>
                  <a:cubicBezTo>
                    <a:pt x="64616" y="176691"/>
                    <a:pt x="42249" y="167426"/>
                    <a:pt x="25757" y="150935"/>
                  </a:cubicBezTo>
                  <a:cubicBezTo>
                    <a:pt x="9265" y="134443"/>
                    <a:pt x="0" y="112075"/>
                    <a:pt x="0" y="88752"/>
                  </a:cubicBezTo>
                  <a:lnTo>
                    <a:pt x="0" y="87939"/>
                  </a:lnTo>
                  <a:cubicBezTo>
                    <a:pt x="0" y="64616"/>
                    <a:pt x="9265" y="42249"/>
                    <a:pt x="25757" y="25757"/>
                  </a:cubicBezTo>
                  <a:cubicBezTo>
                    <a:pt x="42249" y="9265"/>
                    <a:pt x="64616" y="0"/>
                    <a:pt x="8793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123825"/>
              <a:ext cx="175879" cy="3005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31"/>
                </a:lnSpc>
              </a:pPr>
            </a:p>
          </p:txBody>
        </p:sp>
      </p:grpSp>
      <p:pic>
        <p:nvPicPr>
          <p:cNvPr name="Picture 19" id="1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4030247" y="4977786"/>
            <a:ext cx="2641520" cy="2641520"/>
          </a:xfrm>
          <a:prstGeom prst="rect">
            <a:avLst/>
          </a:prstGeom>
        </p:spPr>
      </p:pic>
      <p:sp>
        <p:nvSpPr>
          <p:cNvPr name="TextBox 20" id="20"/>
          <p:cNvSpPr txBox="true"/>
          <p:nvPr/>
        </p:nvSpPr>
        <p:spPr>
          <a:xfrm rot="0">
            <a:off x="597752" y="411209"/>
            <a:ext cx="8209585" cy="927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99"/>
              </a:lnSpc>
              <a:spcBef>
                <a:spcPct val="0"/>
              </a:spcBef>
            </a:pPr>
            <a:r>
              <a:rPr lang="en-US" sz="5499" spc="82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Get Started Today!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97752" y="1860001"/>
            <a:ext cx="6584049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b="true" sz="2500" spc="37">
                <a:solidFill>
                  <a:srgbClr val="FFFFFF">
                    <a:alpha val="84706"/>
                  </a:srgbClr>
                </a:solidFill>
                <a:latin typeface="Titillium Web Regular Bold"/>
                <a:ea typeface="Titillium Web Regular Bold"/>
                <a:cs typeface="Titillium Web Regular Bold"/>
                <a:sym typeface="Titillium Web Regular Bold"/>
              </a:rPr>
              <a:t>Sign up for Inspire Explore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12933366" y="3825442"/>
            <a:ext cx="3660941" cy="743779"/>
            <a:chOff x="0" y="0"/>
            <a:chExt cx="351060" cy="71324"/>
          </a:xfrm>
        </p:grpSpPr>
        <p:sp>
          <p:nvSpPr>
            <p:cNvPr name="Freeform 23" id="23">
              <a:hlinkClick r:id="rId7" tooltip="https://learning.eitfood.eu/courses/inspire-explore"/>
            </p:cNvPr>
            <p:cNvSpPr/>
            <p:nvPr/>
          </p:nvSpPr>
          <p:spPr>
            <a:xfrm flipH="false" flipV="false" rot="0">
              <a:off x="0" y="0"/>
              <a:ext cx="351060" cy="71324"/>
            </a:xfrm>
            <a:custGeom>
              <a:avLst/>
              <a:gdLst/>
              <a:ahLst/>
              <a:cxnLst/>
              <a:rect r="r" b="b" t="t" l="l"/>
              <a:pathLst>
                <a:path h="71324" w="351060">
                  <a:moveTo>
                    <a:pt x="35662" y="0"/>
                  </a:moveTo>
                  <a:lnTo>
                    <a:pt x="315398" y="0"/>
                  </a:lnTo>
                  <a:cubicBezTo>
                    <a:pt x="324857" y="0"/>
                    <a:pt x="333927" y="3757"/>
                    <a:pt x="340615" y="10445"/>
                  </a:cubicBezTo>
                  <a:cubicBezTo>
                    <a:pt x="347303" y="17133"/>
                    <a:pt x="351060" y="26204"/>
                    <a:pt x="351060" y="35662"/>
                  </a:cubicBezTo>
                  <a:lnTo>
                    <a:pt x="351060" y="35662"/>
                  </a:lnTo>
                  <a:cubicBezTo>
                    <a:pt x="351060" y="45120"/>
                    <a:pt x="347303" y="54191"/>
                    <a:pt x="340615" y="60878"/>
                  </a:cubicBezTo>
                  <a:cubicBezTo>
                    <a:pt x="333927" y="67566"/>
                    <a:pt x="324857" y="71324"/>
                    <a:pt x="315398" y="71324"/>
                  </a:cubicBezTo>
                  <a:lnTo>
                    <a:pt x="35662" y="71324"/>
                  </a:lnTo>
                  <a:cubicBezTo>
                    <a:pt x="26204" y="71324"/>
                    <a:pt x="17133" y="67566"/>
                    <a:pt x="10445" y="60878"/>
                  </a:cubicBezTo>
                  <a:cubicBezTo>
                    <a:pt x="3757" y="54191"/>
                    <a:pt x="0" y="45120"/>
                    <a:pt x="0" y="35662"/>
                  </a:cubicBezTo>
                  <a:lnTo>
                    <a:pt x="0" y="35662"/>
                  </a:lnTo>
                  <a:cubicBezTo>
                    <a:pt x="0" y="26204"/>
                    <a:pt x="3757" y="17133"/>
                    <a:pt x="10445" y="10445"/>
                  </a:cubicBezTo>
                  <a:cubicBezTo>
                    <a:pt x="17133" y="3757"/>
                    <a:pt x="26204" y="0"/>
                    <a:pt x="35662" y="0"/>
                  </a:cubicBezTo>
                  <a:close/>
                </a:path>
              </a:pathLst>
            </a:custGeom>
            <a:solidFill>
              <a:srgbClr val="FDCD15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123825"/>
              <a:ext cx="351060" cy="1951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31"/>
                </a:lnSpc>
              </a:pP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12933366" y="3978892"/>
            <a:ext cx="3660941" cy="389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b="true" sz="2300" spc="34">
                <a:solidFill>
                  <a:srgbClr val="031241"/>
                </a:solidFill>
                <a:latin typeface="Titillium Web Regular Bold"/>
                <a:ea typeface="Titillium Web Regular Bold"/>
                <a:cs typeface="Titillium Web Regular Bold"/>
                <a:sym typeface="Titillium Web Regular Bold"/>
                <a:hlinkClick r:id="rId8" tooltip="https://learning.eitfood.eu/courses/inspire-explore"/>
              </a:rPr>
              <a:t>REGISTER FOR FREE!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1315793" y="4892974"/>
            <a:ext cx="10704308" cy="848360"/>
            <a:chOff x="0" y="0"/>
            <a:chExt cx="14272411" cy="1131147"/>
          </a:xfrm>
        </p:grpSpPr>
        <p:sp>
          <p:nvSpPr>
            <p:cNvPr name="TextBox 27" id="27"/>
            <p:cNvSpPr txBox="true"/>
            <p:nvPr/>
          </p:nvSpPr>
          <p:spPr>
            <a:xfrm rot="0">
              <a:off x="4608014" y="-47625"/>
              <a:ext cx="9664397" cy="11787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40"/>
                </a:lnSpc>
                <a:spcBef>
                  <a:spcPct val="0"/>
                </a:spcBef>
              </a:pPr>
              <a:r>
                <a:rPr lang="en-US" sz="2600" spc="39">
                  <a:solidFill>
                    <a:srgbClr val="FFFFFF"/>
                  </a:solidFill>
                  <a:latin typeface="Titillium Web Regular"/>
                  <a:ea typeface="Titillium Web Regular"/>
                  <a:cs typeface="Titillium Web Regular"/>
                  <a:sym typeface="Titillium Web Regular"/>
                </a:rPr>
                <a:t>Start anytime and finish by December 31st to receive your Certificate of Completion</a:t>
              </a:r>
            </a:p>
          </p:txBody>
        </p:sp>
        <p:sp>
          <p:nvSpPr>
            <p:cNvPr name="TextBox 28" id="28"/>
            <p:cNvSpPr txBox="true"/>
            <p:nvPr/>
          </p:nvSpPr>
          <p:spPr>
            <a:xfrm rot="0">
              <a:off x="0" y="-47625"/>
              <a:ext cx="3768593" cy="5691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40"/>
                </a:lnSpc>
                <a:spcBef>
                  <a:spcPct val="0"/>
                </a:spcBef>
              </a:pPr>
              <a:r>
                <a:rPr lang="en-US" b="true" sz="2600" spc="39">
                  <a:solidFill>
                    <a:srgbClr val="FFFFFF"/>
                  </a:solidFill>
                  <a:latin typeface="Titillium Web Regular Bold"/>
                  <a:ea typeface="Titillium Web Regular Bold"/>
                  <a:cs typeface="Titillium Web Regular Bold"/>
                  <a:sym typeface="Titillium Web Regular Bold"/>
                </a:rPr>
                <a:t>REGISTRATIONS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1315793" y="4001752"/>
            <a:ext cx="10704308" cy="391160"/>
            <a:chOff x="0" y="0"/>
            <a:chExt cx="14272411" cy="521547"/>
          </a:xfrm>
        </p:grpSpPr>
        <p:sp>
          <p:nvSpPr>
            <p:cNvPr name="TextBox 30" id="30"/>
            <p:cNvSpPr txBox="true"/>
            <p:nvPr/>
          </p:nvSpPr>
          <p:spPr>
            <a:xfrm rot="0">
              <a:off x="0" y="-47625"/>
              <a:ext cx="2542828" cy="5691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40"/>
                </a:lnSpc>
                <a:spcBef>
                  <a:spcPct val="0"/>
                </a:spcBef>
              </a:pPr>
              <a:r>
                <a:rPr lang="en-US" b="true" sz="2600" spc="39">
                  <a:solidFill>
                    <a:srgbClr val="FFFFFF"/>
                  </a:solidFill>
                  <a:latin typeface="Titillium Web Regular Bold"/>
                  <a:ea typeface="Titillium Web Regular Bold"/>
                  <a:cs typeface="Titillium Web Regular Bold"/>
                  <a:sym typeface="Titillium Web Regular Bold"/>
                </a:rPr>
                <a:t>PRICE</a:t>
              </a:r>
            </a:p>
          </p:txBody>
        </p:sp>
        <p:sp>
          <p:nvSpPr>
            <p:cNvPr name="TextBox 31" id="31"/>
            <p:cNvSpPr txBox="true"/>
            <p:nvPr/>
          </p:nvSpPr>
          <p:spPr>
            <a:xfrm rot="0">
              <a:off x="4608014" y="-47625"/>
              <a:ext cx="9664397" cy="5691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40"/>
                </a:lnSpc>
                <a:spcBef>
                  <a:spcPct val="0"/>
                </a:spcBef>
              </a:pPr>
              <a:r>
                <a:rPr lang="en-US" sz="2600" spc="39">
                  <a:solidFill>
                    <a:srgbClr val="FFFFFF"/>
                  </a:solidFill>
                  <a:latin typeface="Titillium Web Regular"/>
                  <a:ea typeface="Titillium Web Regular"/>
                  <a:cs typeface="Titillium Web Regular"/>
                  <a:sym typeface="Titillium Web Regular"/>
                </a:rPr>
                <a:t>Free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1315793" y="6241397"/>
            <a:ext cx="10704308" cy="1305560"/>
            <a:chOff x="0" y="0"/>
            <a:chExt cx="14272411" cy="1740747"/>
          </a:xfrm>
        </p:grpSpPr>
        <p:sp>
          <p:nvSpPr>
            <p:cNvPr name="TextBox 33" id="33"/>
            <p:cNvSpPr txBox="true"/>
            <p:nvPr/>
          </p:nvSpPr>
          <p:spPr>
            <a:xfrm rot="0">
              <a:off x="0" y="-47625"/>
              <a:ext cx="3768593" cy="5691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40"/>
                </a:lnSpc>
                <a:spcBef>
                  <a:spcPct val="0"/>
                </a:spcBef>
              </a:pPr>
              <a:r>
                <a:rPr lang="en-US" b="true" sz="2600" spc="39">
                  <a:solidFill>
                    <a:srgbClr val="FFFFFF"/>
                  </a:solidFill>
                  <a:latin typeface="Titillium Web Regular Bold"/>
                  <a:ea typeface="Titillium Web Regular Bold"/>
                  <a:cs typeface="Titillium Web Regular Bold"/>
                  <a:sym typeface="Titillium Web Regular Bold"/>
                </a:rPr>
                <a:t>NEXT STEPS</a:t>
              </a:r>
            </a:p>
          </p:txBody>
        </p:sp>
        <p:sp>
          <p:nvSpPr>
            <p:cNvPr name="TextBox 34" id="34"/>
            <p:cNvSpPr txBox="true"/>
            <p:nvPr/>
          </p:nvSpPr>
          <p:spPr>
            <a:xfrm rot="0">
              <a:off x="4608014" y="-47625"/>
              <a:ext cx="9664397" cy="17883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40"/>
                </a:lnSpc>
                <a:spcBef>
                  <a:spcPct val="0"/>
                </a:spcBef>
              </a:pPr>
              <a:r>
                <a:rPr lang="en-US" sz="2600" spc="39">
                  <a:solidFill>
                    <a:srgbClr val="FFFFFF"/>
                  </a:solidFill>
                  <a:latin typeface="Titillium Web Regular"/>
                  <a:ea typeface="Titillium Web Regular"/>
                  <a:cs typeface="Titillium Web Regular"/>
                  <a:sym typeface="Titillium Web Regular"/>
                </a:rPr>
                <a:t>Enter the </a:t>
              </a:r>
              <a:r>
                <a:rPr lang="en-US" sz="2600" i="true" spc="39">
                  <a:solidFill>
                    <a:srgbClr val="FFFFFF"/>
                  </a:solidFill>
                  <a:latin typeface="Titillium Web Regular Italics"/>
                  <a:ea typeface="Titillium Web Regular Italics"/>
                  <a:cs typeface="Titillium Web Regular Italics"/>
                  <a:sym typeface="Titillium Web Regular Italics"/>
                </a:rPr>
                <a:t>Inspire. Explore. Compete.</a:t>
              </a:r>
              <a:r>
                <a:rPr lang="en-US" sz="2600" spc="39">
                  <a:solidFill>
                    <a:srgbClr val="FFFFFF"/>
                  </a:solidFill>
                  <a:latin typeface="Titillium Web Regular"/>
                  <a:ea typeface="Titillium Web Regular"/>
                  <a:cs typeface="Titillium Web Regular"/>
                  <a:sym typeface="Titillium Web Regular"/>
                </a:rPr>
                <a:t> Coopetition by November 30th and take your shot at winning up to €2000!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34EA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956926" y="-66774"/>
            <a:ext cx="10512307" cy="10420548"/>
          </a:xfrm>
          <a:custGeom>
            <a:avLst/>
            <a:gdLst/>
            <a:ahLst/>
            <a:cxnLst/>
            <a:rect r="r" b="b" t="t" l="l"/>
            <a:pathLst>
              <a:path h="10420548" w="10512307">
                <a:moveTo>
                  <a:pt x="0" y="0"/>
                </a:moveTo>
                <a:lnTo>
                  <a:pt x="10512307" y="0"/>
                </a:lnTo>
                <a:lnTo>
                  <a:pt x="10512307" y="10420548"/>
                </a:lnTo>
                <a:lnTo>
                  <a:pt x="0" y="104205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174" t="-2763" r="-22625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45135767" y="-22128523"/>
            <a:ext cx="83497171" cy="41748585"/>
          </a:xfrm>
          <a:custGeom>
            <a:avLst/>
            <a:gdLst/>
            <a:ahLst/>
            <a:cxnLst/>
            <a:rect r="r" b="b" t="t" l="l"/>
            <a:pathLst>
              <a:path h="41748585" w="83497171">
                <a:moveTo>
                  <a:pt x="0" y="0"/>
                </a:moveTo>
                <a:lnTo>
                  <a:pt x="83497171" y="0"/>
                </a:lnTo>
                <a:lnTo>
                  <a:pt x="83497171" y="41748586"/>
                </a:lnTo>
                <a:lnTo>
                  <a:pt x="0" y="417485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340225" y="355968"/>
            <a:ext cx="9563096" cy="9575065"/>
          </a:xfrm>
          <a:custGeom>
            <a:avLst/>
            <a:gdLst/>
            <a:ahLst/>
            <a:cxnLst/>
            <a:rect r="r" b="b" t="t" l="l"/>
            <a:pathLst>
              <a:path h="9575065" w="9563096">
                <a:moveTo>
                  <a:pt x="0" y="0"/>
                </a:moveTo>
                <a:lnTo>
                  <a:pt x="9563096" y="0"/>
                </a:lnTo>
                <a:lnTo>
                  <a:pt x="9563096" y="9575064"/>
                </a:lnTo>
                <a:lnTo>
                  <a:pt x="0" y="957506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745069" y="9020545"/>
            <a:ext cx="4472701" cy="761259"/>
          </a:xfrm>
          <a:custGeom>
            <a:avLst/>
            <a:gdLst/>
            <a:ahLst/>
            <a:cxnLst/>
            <a:rect r="r" b="b" t="t" l="l"/>
            <a:pathLst>
              <a:path h="761259" w="4472701">
                <a:moveTo>
                  <a:pt x="0" y="0"/>
                </a:moveTo>
                <a:lnTo>
                  <a:pt x="4472701" y="0"/>
                </a:lnTo>
                <a:lnTo>
                  <a:pt x="4472701" y="761260"/>
                </a:lnTo>
                <a:lnTo>
                  <a:pt x="0" y="7612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3096610"/>
            <a:ext cx="5905439" cy="927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b="true" sz="5499" spc="82">
                <a:solidFill>
                  <a:srgbClr val="FFFFFF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Thank You!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496940" y="6427333"/>
            <a:ext cx="826501" cy="827148"/>
            <a:chOff x="0" y="0"/>
            <a:chExt cx="15824556" cy="1583693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-254" y="0"/>
              <a:ext cx="15824835" cy="15837027"/>
            </a:xfrm>
            <a:custGeom>
              <a:avLst/>
              <a:gdLst/>
              <a:ahLst/>
              <a:cxnLst/>
              <a:rect r="r" b="b" t="t" l="l"/>
              <a:pathLst>
                <a:path h="15837027" w="15824835">
                  <a:moveTo>
                    <a:pt x="3847084" y="0"/>
                  </a:moveTo>
                  <a:cubicBezTo>
                    <a:pt x="3505200" y="0"/>
                    <a:pt x="3170047" y="50927"/>
                    <a:pt x="2843149" y="154178"/>
                  </a:cubicBezTo>
                  <a:cubicBezTo>
                    <a:pt x="2045081" y="406146"/>
                    <a:pt x="1382141" y="861441"/>
                    <a:pt x="844931" y="1500378"/>
                  </a:cubicBezTo>
                  <a:cubicBezTo>
                    <a:pt x="463677" y="1954022"/>
                    <a:pt x="196469" y="2466721"/>
                    <a:pt x="66167" y="3047111"/>
                  </a:cubicBezTo>
                  <a:cubicBezTo>
                    <a:pt x="381" y="3340862"/>
                    <a:pt x="0" y="3638677"/>
                    <a:pt x="254" y="3938651"/>
                  </a:cubicBezTo>
                  <a:cubicBezTo>
                    <a:pt x="3556" y="7867015"/>
                    <a:pt x="2413" y="11795506"/>
                    <a:pt x="2413" y="15723997"/>
                  </a:cubicBezTo>
                  <a:lnTo>
                    <a:pt x="2413" y="15834740"/>
                  </a:lnTo>
                  <a:cubicBezTo>
                    <a:pt x="1652397" y="15834740"/>
                    <a:pt x="3288792" y="15834740"/>
                    <a:pt x="4933823" y="15834740"/>
                  </a:cubicBezTo>
                  <a:cubicBezTo>
                    <a:pt x="6967982" y="15835630"/>
                    <a:pt x="8995664" y="15836900"/>
                    <a:pt x="11022584" y="15837027"/>
                  </a:cubicBezTo>
                  <a:lnTo>
                    <a:pt x="11128248" y="15837027"/>
                  </a:lnTo>
                  <a:lnTo>
                    <a:pt x="11893296" y="15836900"/>
                  </a:lnTo>
                  <a:cubicBezTo>
                    <a:pt x="12264136" y="15836773"/>
                    <a:pt x="12631166" y="15794735"/>
                    <a:pt x="12985496" y="15680310"/>
                  </a:cubicBezTo>
                  <a:cubicBezTo>
                    <a:pt x="13783437" y="15422753"/>
                    <a:pt x="14452473" y="14971395"/>
                    <a:pt x="14988539" y="14326108"/>
                  </a:cubicBezTo>
                  <a:cubicBezTo>
                    <a:pt x="15365222" y="13872845"/>
                    <a:pt x="15631287" y="13362939"/>
                    <a:pt x="15761969" y="12785852"/>
                  </a:cubicBezTo>
                  <a:cubicBezTo>
                    <a:pt x="15820516" y="12527026"/>
                    <a:pt x="15824708" y="12265152"/>
                    <a:pt x="15824835" y="12001627"/>
                  </a:cubicBezTo>
                  <a:lnTo>
                    <a:pt x="15824708" y="11902567"/>
                  </a:lnTo>
                  <a:cubicBezTo>
                    <a:pt x="15821533" y="7974076"/>
                    <a:pt x="15822549" y="4045585"/>
                    <a:pt x="15822549" y="117221"/>
                  </a:cubicBezTo>
                  <a:lnTo>
                    <a:pt x="15822549" y="5842"/>
                  </a:lnTo>
                  <a:lnTo>
                    <a:pt x="13417041" y="5842"/>
                  </a:lnTo>
                  <a:cubicBezTo>
                    <a:pt x="10338181" y="5842"/>
                    <a:pt x="7259320" y="5842"/>
                    <a:pt x="4180459" y="5588"/>
                  </a:cubicBezTo>
                  <a:lnTo>
                    <a:pt x="3943477" y="1397"/>
                  </a:lnTo>
                  <a:lnTo>
                    <a:pt x="3847084" y="0"/>
                  </a:lnTo>
                  <a:close/>
                </a:path>
              </a:pathLst>
            </a:custGeom>
            <a:solidFill>
              <a:srgbClr val="00AFAA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9" id="9"/>
          <p:cNvGrpSpPr/>
          <p:nvPr/>
        </p:nvGrpSpPr>
        <p:grpSpPr>
          <a:xfrm rot="0">
            <a:off x="5639398" y="6427333"/>
            <a:ext cx="826501" cy="827148"/>
            <a:chOff x="0" y="0"/>
            <a:chExt cx="15824556" cy="1583693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-254" y="0"/>
              <a:ext cx="15824835" cy="15837027"/>
            </a:xfrm>
            <a:custGeom>
              <a:avLst/>
              <a:gdLst/>
              <a:ahLst/>
              <a:cxnLst/>
              <a:rect r="r" b="b" t="t" l="l"/>
              <a:pathLst>
                <a:path h="15837027" w="15824835">
                  <a:moveTo>
                    <a:pt x="3847084" y="0"/>
                  </a:moveTo>
                  <a:cubicBezTo>
                    <a:pt x="3505200" y="0"/>
                    <a:pt x="3170047" y="50927"/>
                    <a:pt x="2843149" y="154178"/>
                  </a:cubicBezTo>
                  <a:cubicBezTo>
                    <a:pt x="2045081" y="406146"/>
                    <a:pt x="1382141" y="861441"/>
                    <a:pt x="844931" y="1500378"/>
                  </a:cubicBezTo>
                  <a:cubicBezTo>
                    <a:pt x="463677" y="1954022"/>
                    <a:pt x="196469" y="2466721"/>
                    <a:pt x="66167" y="3047111"/>
                  </a:cubicBezTo>
                  <a:cubicBezTo>
                    <a:pt x="381" y="3340862"/>
                    <a:pt x="0" y="3638677"/>
                    <a:pt x="254" y="3938651"/>
                  </a:cubicBezTo>
                  <a:cubicBezTo>
                    <a:pt x="3556" y="7867015"/>
                    <a:pt x="2413" y="11795506"/>
                    <a:pt x="2413" y="15723997"/>
                  </a:cubicBezTo>
                  <a:lnTo>
                    <a:pt x="2413" y="15834740"/>
                  </a:lnTo>
                  <a:cubicBezTo>
                    <a:pt x="1652397" y="15834740"/>
                    <a:pt x="3288792" y="15834740"/>
                    <a:pt x="4933823" y="15834740"/>
                  </a:cubicBezTo>
                  <a:cubicBezTo>
                    <a:pt x="6967982" y="15835630"/>
                    <a:pt x="8995664" y="15836900"/>
                    <a:pt x="11022584" y="15837027"/>
                  </a:cubicBezTo>
                  <a:lnTo>
                    <a:pt x="11128248" y="15837027"/>
                  </a:lnTo>
                  <a:lnTo>
                    <a:pt x="11893296" y="15836900"/>
                  </a:lnTo>
                  <a:cubicBezTo>
                    <a:pt x="12264136" y="15836773"/>
                    <a:pt x="12631166" y="15794735"/>
                    <a:pt x="12985496" y="15680310"/>
                  </a:cubicBezTo>
                  <a:cubicBezTo>
                    <a:pt x="13783437" y="15422753"/>
                    <a:pt x="14452473" y="14971395"/>
                    <a:pt x="14988539" y="14326108"/>
                  </a:cubicBezTo>
                  <a:cubicBezTo>
                    <a:pt x="15365222" y="13872845"/>
                    <a:pt x="15631287" y="13362939"/>
                    <a:pt x="15761969" y="12785852"/>
                  </a:cubicBezTo>
                  <a:cubicBezTo>
                    <a:pt x="15820516" y="12527026"/>
                    <a:pt x="15824708" y="12265152"/>
                    <a:pt x="15824835" y="12001627"/>
                  </a:cubicBezTo>
                  <a:lnTo>
                    <a:pt x="15824708" y="11902567"/>
                  </a:lnTo>
                  <a:cubicBezTo>
                    <a:pt x="15821533" y="7974076"/>
                    <a:pt x="15822549" y="4045585"/>
                    <a:pt x="15822549" y="117221"/>
                  </a:cubicBezTo>
                  <a:lnTo>
                    <a:pt x="15822549" y="5842"/>
                  </a:lnTo>
                  <a:lnTo>
                    <a:pt x="13417041" y="5842"/>
                  </a:lnTo>
                  <a:cubicBezTo>
                    <a:pt x="10338181" y="5842"/>
                    <a:pt x="7259320" y="5842"/>
                    <a:pt x="4180459" y="5588"/>
                  </a:cubicBezTo>
                  <a:lnTo>
                    <a:pt x="3943477" y="1397"/>
                  </a:lnTo>
                  <a:lnTo>
                    <a:pt x="3847084" y="0"/>
                  </a:lnTo>
                  <a:close/>
                </a:path>
              </a:pathLst>
            </a:custGeom>
            <a:solidFill>
              <a:srgbClr val="00AFAA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11" id="11"/>
          <p:cNvGrpSpPr/>
          <p:nvPr/>
        </p:nvGrpSpPr>
        <p:grpSpPr>
          <a:xfrm rot="0">
            <a:off x="1951860" y="6427333"/>
            <a:ext cx="4059120" cy="827148"/>
            <a:chOff x="0" y="0"/>
            <a:chExt cx="876799" cy="17867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76799" cy="178670"/>
            </a:xfrm>
            <a:custGeom>
              <a:avLst/>
              <a:gdLst/>
              <a:ahLst/>
              <a:cxnLst/>
              <a:rect r="r" b="b" t="t" l="l"/>
              <a:pathLst>
                <a:path h="178670" w="876799">
                  <a:moveTo>
                    <a:pt x="0" y="0"/>
                  </a:moveTo>
                  <a:lnTo>
                    <a:pt x="876799" y="0"/>
                  </a:lnTo>
                  <a:lnTo>
                    <a:pt x="876799" y="178670"/>
                  </a:lnTo>
                  <a:lnTo>
                    <a:pt x="0" y="178670"/>
                  </a:lnTo>
                  <a:close/>
                </a:path>
              </a:pathLst>
            </a:custGeom>
            <a:solidFill>
              <a:srgbClr val="00AFAA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19050"/>
              <a:ext cx="876799" cy="197720"/>
            </a:xfrm>
            <a:prstGeom prst="rect">
              <a:avLst/>
            </a:prstGeom>
          </p:spPr>
          <p:txBody>
            <a:bodyPr anchor="ctr" rtlCol="false" tIns="97369" lIns="97369" bIns="97369" rIns="97369"/>
            <a:lstStyle/>
            <a:p>
              <a:pPr algn="ctr">
                <a:lnSpc>
                  <a:spcPts val="1540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1496940" y="6536107"/>
            <a:ext cx="4968959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b="true" sz="3000" spc="45">
                <a:solidFill>
                  <a:srgbClr val="FFFFFF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core.inspire@eitfood.eu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496940" y="5573705"/>
            <a:ext cx="4968959" cy="629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80"/>
              </a:lnSpc>
              <a:spcBef>
                <a:spcPct val="0"/>
              </a:spcBef>
            </a:pPr>
            <a:r>
              <a:rPr lang="en-US" b="true" sz="3700" spc="55">
                <a:solidFill>
                  <a:srgbClr val="FFFFFF">
                    <a:alpha val="84706"/>
                  </a:srgbClr>
                </a:solidFill>
                <a:latin typeface="Titillium Web Regular Bold"/>
                <a:ea typeface="Titillium Web Regular Bold"/>
                <a:cs typeface="Titillium Web Regular Bold"/>
                <a:sym typeface="Titillium Web Regular Bold"/>
              </a:rPr>
              <a:t>Contact us at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DAGseK1O1WU</dc:identifier>
  <dcterms:modified xsi:type="dcterms:W3CDTF">2011-08-01T06:04:30Z</dcterms:modified>
  <cp:revision>1</cp:revision>
  <dc:title>Inspire Explore Presentation</dc:title>
</cp:coreProperties>
</file>